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5"/>
  </p:notesMasterIdLst>
  <p:handoutMasterIdLst>
    <p:handoutMasterId r:id="rId46"/>
  </p:handoutMasterIdLst>
  <p:sldIdLst>
    <p:sldId id="270" r:id="rId7"/>
    <p:sldId id="259" r:id="rId8"/>
    <p:sldId id="298" r:id="rId9"/>
    <p:sldId id="299" r:id="rId10"/>
    <p:sldId id="334" r:id="rId11"/>
    <p:sldId id="366" r:id="rId12"/>
    <p:sldId id="370" r:id="rId13"/>
    <p:sldId id="372" r:id="rId14"/>
    <p:sldId id="335" r:id="rId15"/>
    <p:sldId id="347" r:id="rId16"/>
    <p:sldId id="303" r:id="rId17"/>
    <p:sldId id="304" r:id="rId18"/>
    <p:sldId id="306" r:id="rId19"/>
    <p:sldId id="308" r:id="rId20"/>
    <p:sldId id="278" r:id="rId21"/>
    <p:sldId id="312" r:id="rId22"/>
    <p:sldId id="315" r:id="rId23"/>
    <p:sldId id="316" r:id="rId24"/>
    <p:sldId id="279" r:id="rId25"/>
    <p:sldId id="317" r:id="rId26"/>
    <p:sldId id="318" r:id="rId27"/>
    <p:sldId id="319" r:id="rId28"/>
    <p:sldId id="320" r:id="rId29"/>
    <p:sldId id="322" r:id="rId30"/>
    <p:sldId id="352" r:id="rId31"/>
    <p:sldId id="361" r:id="rId32"/>
    <p:sldId id="362" r:id="rId33"/>
    <p:sldId id="368" r:id="rId34"/>
    <p:sldId id="363" r:id="rId35"/>
    <p:sldId id="333" r:id="rId36"/>
    <p:sldId id="329" r:id="rId37"/>
    <p:sldId id="330" r:id="rId38"/>
    <p:sldId id="332" r:id="rId39"/>
    <p:sldId id="291" r:id="rId40"/>
    <p:sldId id="274" r:id="rId41"/>
    <p:sldId id="276" r:id="rId42"/>
    <p:sldId id="280" r:id="rId43"/>
    <p:sldId id="281" r:id="rId44"/>
  </p:sldIdLst>
  <p:sldSz cx="9144000" cy="6858000" type="screen4x3"/>
  <p:notesSz cx="6918325" cy="92043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FF66"/>
    <a:srgbClr val="FFFF00"/>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9687B-B76C-4919-AC70-B969533506E6}" v="79" dt="2021-02-18T15:16:03.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6" autoAdjust="0"/>
    <p:restoredTop sz="94660"/>
  </p:normalViewPr>
  <p:slideViewPr>
    <p:cSldViewPr>
      <p:cViewPr varScale="1">
        <p:scale>
          <a:sx n="132" d="100"/>
          <a:sy n="132" d="100"/>
        </p:scale>
        <p:origin x="113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S. Daws" userId="af6d872a-dc12-46ce-8c85-8992017582a3" providerId="ADAL" clId="{EC29687B-B76C-4919-AC70-B969533506E6}"/>
    <pc:docChg chg="modSld">
      <pc:chgData name="Alan S. Daws" userId="af6d872a-dc12-46ce-8c85-8992017582a3" providerId="ADAL" clId="{EC29687B-B76C-4919-AC70-B969533506E6}" dt="2021-02-18T15:16:30.889" v="85" actId="20577"/>
      <pc:docMkLst>
        <pc:docMk/>
      </pc:docMkLst>
      <pc:sldChg chg="modSp mod">
        <pc:chgData name="Alan S. Daws" userId="af6d872a-dc12-46ce-8c85-8992017582a3" providerId="ADAL" clId="{EC29687B-B76C-4919-AC70-B969533506E6}" dt="2021-02-18T15:13:46.676" v="1" actId="20577"/>
        <pc:sldMkLst>
          <pc:docMk/>
          <pc:sldMk cId="0" sldId="270"/>
        </pc:sldMkLst>
        <pc:spChg chg="mod">
          <ac:chgData name="Alan S. Daws" userId="af6d872a-dc12-46ce-8c85-8992017582a3" providerId="ADAL" clId="{EC29687B-B76C-4919-AC70-B969533506E6}" dt="2021-02-18T15:13:46.676" v="1" actId="20577"/>
          <ac:spMkLst>
            <pc:docMk/>
            <pc:sldMk cId="0" sldId="270"/>
            <ac:spMk id="4111" creationId="{00000000-0000-0000-0000-000000000000}"/>
          </ac:spMkLst>
        </pc:spChg>
      </pc:sldChg>
      <pc:sldChg chg="modSp mod">
        <pc:chgData name="Alan S. Daws" userId="af6d872a-dc12-46ce-8c85-8992017582a3" providerId="ADAL" clId="{EC29687B-B76C-4919-AC70-B969533506E6}" dt="2021-02-18T15:16:30.889" v="85" actId="20577"/>
        <pc:sldMkLst>
          <pc:docMk/>
          <pc:sldMk cId="0" sldId="281"/>
        </pc:sldMkLst>
        <pc:spChg chg="mod">
          <ac:chgData name="Alan S. Daws" userId="af6d872a-dc12-46ce-8c85-8992017582a3" providerId="ADAL" clId="{EC29687B-B76C-4919-AC70-B969533506E6}" dt="2021-02-18T15:16:30.889" v="85" actId="20577"/>
          <ac:spMkLst>
            <pc:docMk/>
            <pc:sldMk cId="0" sldId="281"/>
            <ac:spMk id="79881" creationId="{00000000-0000-0000-0000-000000000000}"/>
          </ac:spMkLst>
        </pc:spChg>
      </pc:sldChg>
      <pc:sldChg chg="modSp">
        <pc:chgData name="Alan S. Daws" userId="af6d872a-dc12-46ce-8c85-8992017582a3" providerId="ADAL" clId="{EC29687B-B76C-4919-AC70-B969533506E6}" dt="2021-02-18T15:15:20.704" v="63" actId="404"/>
        <pc:sldMkLst>
          <pc:docMk/>
          <pc:sldMk cId="0" sldId="362"/>
        </pc:sldMkLst>
        <pc:spChg chg="mod">
          <ac:chgData name="Alan S. Daws" userId="af6d872a-dc12-46ce-8c85-8992017582a3" providerId="ADAL" clId="{EC29687B-B76C-4919-AC70-B969533506E6}" dt="2021-02-18T15:15:20.704" v="63" actId="404"/>
          <ac:spMkLst>
            <pc:docMk/>
            <pc:sldMk cId="0" sldId="362"/>
            <ac:spMk id="260105" creationId="{00000000-0000-0000-0000-000000000000}"/>
          </ac:spMkLst>
        </pc:spChg>
      </pc:sldChg>
      <pc:sldChg chg="modSp modAnim">
        <pc:chgData name="Alan S. Daws" userId="af6d872a-dc12-46ce-8c85-8992017582a3" providerId="ADAL" clId="{EC29687B-B76C-4919-AC70-B969533506E6}" dt="2021-02-18T15:16:03.672" v="83" actId="5793"/>
        <pc:sldMkLst>
          <pc:docMk/>
          <pc:sldMk cId="0" sldId="363"/>
        </pc:sldMkLst>
        <pc:spChg chg="mod">
          <ac:chgData name="Alan S. Daws" userId="af6d872a-dc12-46ce-8c85-8992017582a3" providerId="ADAL" clId="{EC29687B-B76C-4919-AC70-B969533506E6}" dt="2021-02-18T15:16:03.672" v="83" actId="5793"/>
          <ac:spMkLst>
            <pc:docMk/>
            <pc:sldMk cId="0" sldId="363"/>
            <ac:spMk id="262153" creationId="{00000000-0000-0000-0000-000000000000}"/>
          </ac:spMkLst>
        </pc:spChg>
      </pc:sldChg>
      <pc:sldChg chg="modSp mod">
        <pc:chgData name="Alan S. Daws" userId="af6d872a-dc12-46ce-8c85-8992017582a3" providerId="ADAL" clId="{EC29687B-B76C-4919-AC70-B969533506E6}" dt="2021-02-18T15:15:46.799" v="66" actId="5793"/>
        <pc:sldMkLst>
          <pc:docMk/>
          <pc:sldMk cId="0" sldId="368"/>
        </pc:sldMkLst>
        <pc:spChg chg="mod">
          <ac:chgData name="Alan S. Daws" userId="af6d872a-dc12-46ce-8c85-8992017582a3" providerId="ADAL" clId="{EC29687B-B76C-4919-AC70-B969533506E6}" dt="2021-02-18T15:15:46.799" v="66" actId="5793"/>
          <ac:spMkLst>
            <pc:docMk/>
            <pc:sldMk cId="0" sldId="368"/>
            <ac:spMk id="5939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36167428-AB3E-4482-A537-DEA2B62F240F}"/>
              </a:ext>
            </a:extLst>
          </p:cNvPr>
          <p:cNvSpPr>
            <a:spLocks noGrp="1" noChangeArrowheads="1"/>
          </p:cNvSpPr>
          <p:nvPr>
            <p:ph type="hdr" sz="quarter"/>
          </p:nvPr>
        </p:nvSpPr>
        <p:spPr bwMode="auto">
          <a:xfrm>
            <a:off x="0" y="0"/>
            <a:ext cx="2997200" cy="460375"/>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defTabSz="921645" eaLnBrk="1" hangingPunct="1">
              <a:defRPr sz="1200">
                <a:latin typeface="Arial" charset="0"/>
              </a:defRPr>
            </a:lvl1pPr>
          </a:lstStyle>
          <a:p>
            <a:pPr>
              <a:defRPr/>
            </a:pPr>
            <a:endParaRPr lang="en-US"/>
          </a:p>
        </p:txBody>
      </p:sp>
      <p:sp>
        <p:nvSpPr>
          <p:cNvPr id="191491" name="Rectangle 3">
            <a:extLst>
              <a:ext uri="{FF2B5EF4-FFF2-40B4-BE49-F238E27FC236}">
                <a16:creationId xmlns:a16="http://schemas.microsoft.com/office/drawing/2014/main" id="{4D75630B-D092-42AC-9B28-898F9F0635E9}"/>
              </a:ext>
            </a:extLst>
          </p:cNvPr>
          <p:cNvSpPr>
            <a:spLocks noGrp="1" noChangeArrowheads="1"/>
          </p:cNvSpPr>
          <p:nvPr>
            <p:ph type="dt" sz="quarter" idx="1"/>
          </p:nvPr>
        </p:nvSpPr>
        <p:spPr bwMode="auto">
          <a:xfrm>
            <a:off x="3919538" y="0"/>
            <a:ext cx="2997200" cy="460375"/>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algn="r" defTabSz="921645" eaLnBrk="1" hangingPunct="1">
              <a:defRPr sz="1200">
                <a:latin typeface="Arial" charset="0"/>
              </a:defRPr>
            </a:lvl1pPr>
          </a:lstStyle>
          <a:p>
            <a:pPr>
              <a:defRPr/>
            </a:pPr>
            <a:endParaRPr lang="en-US"/>
          </a:p>
        </p:txBody>
      </p:sp>
      <p:sp>
        <p:nvSpPr>
          <p:cNvPr id="191492" name="Rectangle 4">
            <a:extLst>
              <a:ext uri="{FF2B5EF4-FFF2-40B4-BE49-F238E27FC236}">
                <a16:creationId xmlns:a16="http://schemas.microsoft.com/office/drawing/2014/main" id="{A53D6574-B7A9-474A-BB29-2EEDBFCEF10F}"/>
              </a:ext>
            </a:extLst>
          </p:cNvPr>
          <p:cNvSpPr>
            <a:spLocks noGrp="1" noChangeArrowheads="1"/>
          </p:cNvSpPr>
          <p:nvPr>
            <p:ph type="ftr" sz="quarter" idx="2"/>
          </p:nvPr>
        </p:nvSpPr>
        <p:spPr bwMode="auto">
          <a:xfrm>
            <a:off x="0" y="8742363"/>
            <a:ext cx="2997200" cy="460375"/>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defTabSz="921645" eaLnBrk="1" hangingPunct="1">
              <a:defRPr sz="1200">
                <a:latin typeface="Arial" charset="0"/>
              </a:defRPr>
            </a:lvl1pPr>
          </a:lstStyle>
          <a:p>
            <a:pPr>
              <a:defRPr/>
            </a:pPr>
            <a:endParaRPr lang="en-US"/>
          </a:p>
        </p:txBody>
      </p:sp>
      <p:sp>
        <p:nvSpPr>
          <p:cNvPr id="191493" name="Rectangle 5">
            <a:extLst>
              <a:ext uri="{FF2B5EF4-FFF2-40B4-BE49-F238E27FC236}">
                <a16:creationId xmlns:a16="http://schemas.microsoft.com/office/drawing/2014/main" id="{89AD0189-D8A6-42E4-800C-7CABC16578E0}"/>
              </a:ext>
            </a:extLst>
          </p:cNvPr>
          <p:cNvSpPr>
            <a:spLocks noGrp="1" noChangeArrowheads="1"/>
          </p:cNvSpPr>
          <p:nvPr>
            <p:ph type="sldNum" sz="quarter" idx="3"/>
          </p:nvPr>
        </p:nvSpPr>
        <p:spPr bwMode="auto">
          <a:xfrm>
            <a:off x="3919538" y="8742363"/>
            <a:ext cx="2997200" cy="460375"/>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algn="r" defTabSz="920750" eaLnBrk="1" hangingPunct="1">
              <a:defRPr sz="1200"/>
            </a:lvl1pPr>
          </a:lstStyle>
          <a:p>
            <a:pPr>
              <a:defRPr/>
            </a:pPr>
            <a:fld id="{A3444A94-8854-4EDF-9471-2B3207D8A30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D2BD6D6-D250-4F29-B66C-666A6F05F57C}"/>
              </a:ext>
            </a:extLst>
          </p:cNvPr>
          <p:cNvSpPr>
            <a:spLocks noGrp="1" noChangeArrowheads="1"/>
          </p:cNvSpPr>
          <p:nvPr>
            <p:ph type="hdr" sz="quarter"/>
          </p:nvPr>
        </p:nvSpPr>
        <p:spPr bwMode="auto">
          <a:xfrm>
            <a:off x="0" y="0"/>
            <a:ext cx="2997200" cy="460375"/>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defTabSz="921645" eaLnBrk="1" hangingPunct="1">
              <a:defRPr sz="1200">
                <a:latin typeface="Arial" charset="0"/>
              </a:defRPr>
            </a:lvl1pPr>
          </a:lstStyle>
          <a:p>
            <a:pPr>
              <a:defRPr/>
            </a:pPr>
            <a:endParaRPr lang="en-US"/>
          </a:p>
        </p:txBody>
      </p:sp>
      <p:sp>
        <p:nvSpPr>
          <p:cNvPr id="18435" name="Rectangle 3">
            <a:extLst>
              <a:ext uri="{FF2B5EF4-FFF2-40B4-BE49-F238E27FC236}">
                <a16:creationId xmlns:a16="http://schemas.microsoft.com/office/drawing/2014/main" id="{01090A1D-DD14-4C2B-84A6-DA7D4790E596}"/>
              </a:ext>
            </a:extLst>
          </p:cNvPr>
          <p:cNvSpPr>
            <a:spLocks noGrp="1" noChangeArrowheads="1"/>
          </p:cNvSpPr>
          <p:nvPr>
            <p:ph type="dt" idx="1"/>
          </p:nvPr>
        </p:nvSpPr>
        <p:spPr bwMode="auto">
          <a:xfrm>
            <a:off x="3919538" y="0"/>
            <a:ext cx="2997200" cy="460375"/>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algn="r" defTabSz="921645"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58875" y="690563"/>
            <a:ext cx="4600575" cy="3451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33600301-8220-454A-B93C-EA39D1D5F7ED}"/>
              </a:ext>
            </a:extLst>
          </p:cNvPr>
          <p:cNvSpPr>
            <a:spLocks noGrp="1" noChangeArrowheads="1"/>
          </p:cNvSpPr>
          <p:nvPr>
            <p:ph type="body" sz="quarter" idx="3"/>
          </p:nvPr>
        </p:nvSpPr>
        <p:spPr bwMode="auto">
          <a:xfrm>
            <a:off x="692150" y="4371975"/>
            <a:ext cx="5534025" cy="4141788"/>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7F5B92C3-D075-4ED6-B418-B970D23F62CB}"/>
              </a:ext>
            </a:extLst>
          </p:cNvPr>
          <p:cNvSpPr>
            <a:spLocks noGrp="1" noChangeArrowheads="1"/>
          </p:cNvSpPr>
          <p:nvPr>
            <p:ph type="ftr" sz="quarter" idx="4"/>
          </p:nvPr>
        </p:nvSpPr>
        <p:spPr bwMode="auto">
          <a:xfrm>
            <a:off x="0" y="8742363"/>
            <a:ext cx="2997200" cy="460375"/>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defTabSz="921645" eaLnBrk="1" hangingPunct="1">
              <a:defRPr sz="1200">
                <a:latin typeface="Arial" charset="0"/>
              </a:defRPr>
            </a:lvl1pPr>
          </a:lstStyle>
          <a:p>
            <a:pPr>
              <a:defRPr/>
            </a:pPr>
            <a:endParaRPr lang="en-US"/>
          </a:p>
        </p:txBody>
      </p:sp>
      <p:sp>
        <p:nvSpPr>
          <p:cNvPr id="18439" name="Rectangle 7">
            <a:extLst>
              <a:ext uri="{FF2B5EF4-FFF2-40B4-BE49-F238E27FC236}">
                <a16:creationId xmlns:a16="http://schemas.microsoft.com/office/drawing/2014/main" id="{B6E3DED9-DD45-4D6E-B031-B27F75EDB620}"/>
              </a:ext>
            </a:extLst>
          </p:cNvPr>
          <p:cNvSpPr>
            <a:spLocks noGrp="1" noChangeArrowheads="1"/>
          </p:cNvSpPr>
          <p:nvPr>
            <p:ph type="sldNum" sz="quarter" idx="5"/>
          </p:nvPr>
        </p:nvSpPr>
        <p:spPr bwMode="auto">
          <a:xfrm>
            <a:off x="3919538" y="8742363"/>
            <a:ext cx="2997200" cy="460375"/>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algn="r" defTabSz="920750" eaLnBrk="1" hangingPunct="1">
              <a:defRPr sz="1200"/>
            </a:lvl1pPr>
          </a:lstStyle>
          <a:p>
            <a:pPr>
              <a:defRPr/>
            </a:pPr>
            <a:fld id="{33BA9BE2-D545-459E-8329-B9932D19A1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114C00-647C-4C7F-9AA2-460ED07C4F02}" type="slidenum">
              <a:rPr lang="en-US" altLang="en-US" smtClean="0"/>
              <a:pPr>
                <a:spcBef>
                  <a:spcPct val="0"/>
                </a:spcBef>
              </a:pPr>
              <a:t>1</a:t>
            </a:fld>
            <a:endParaRPr lang="en-US" altLang="en-US"/>
          </a:p>
        </p:txBody>
      </p:sp>
      <p:sp>
        <p:nvSpPr>
          <p:cNvPr id="5123" name="Rectangle 2"/>
          <p:cNvSpPr>
            <a:spLocks noGrp="1" noRot="1" noChangeAspect="1" noChangeArrowheads="1" noTextEdit="1"/>
          </p:cNvSpPr>
          <p:nvPr>
            <p:ph type="sldImg"/>
          </p:nvPr>
        </p:nvSpPr>
        <p:spPr>
          <a:xfrm>
            <a:off x="1160463" y="690563"/>
            <a:ext cx="4597400" cy="344963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F0725F-2545-4C15-8B0D-27F0616FF0A5}" type="slidenum">
              <a:rPr lang="en-US" altLang="en-US" smtClean="0"/>
              <a:pPr>
                <a:spcBef>
                  <a:spcPct val="0"/>
                </a:spcBef>
              </a:pPr>
              <a:t>10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66A5BC-3EC6-4793-A539-1A3E777598F0}" type="slidenum">
              <a:rPr lang="en-US" altLang="en-US" smtClean="0"/>
              <a:pPr>
                <a:spcBef>
                  <a:spcPct val="0"/>
                </a:spcBef>
              </a:pPr>
              <a:t>11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23CE41-0F58-441A-BAF1-511D20E47F22}" type="slidenum">
              <a:rPr lang="en-US" altLang="en-US" smtClean="0"/>
              <a:pPr>
                <a:spcBef>
                  <a:spcPct val="0"/>
                </a:spcBef>
              </a:pPr>
              <a:t>12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3CBF50-0E71-49E0-9A00-08C791682C89}" type="slidenum">
              <a:rPr lang="en-US" altLang="en-US" smtClean="0"/>
              <a:pPr>
                <a:spcBef>
                  <a:spcPct val="0"/>
                </a:spcBef>
              </a:pPr>
              <a:t>13</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E37306-8F84-4106-83A9-9926929D85D3}" type="slidenum">
              <a:rPr lang="en-US" altLang="en-US" smtClean="0"/>
              <a:pPr>
                <a:spcBef>
                  <a:spcPct val="0"/>
                </a:spcBef>
              </a:pPr>
              <a:t>14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5A316A-F9D5-44D3-856F-14EB8E93ED48}" type="slidenum">
              <a:rPr lang="en-US" altLang="en-US" smtClean="0"/>
              <a:pPr>
                <a:spcBef>
                  <a:spcPct val="0"/>
                </a:spcBef>
              </a:pPr>
              <a:t>15</a:t>
            </a:fld>
            <a:endParaRPr lang="en-US" altLang="en-US"/>
          </a:p>
        </p:txBody>
      </p:sp>
      <p:sp>
        <p:nvSpPr>
          <p:cNvPr id="33795" name="Rectangle 2"/>
          <p:cNvSpPr>
            <a:spLocks noGrp="1" noRot="1" noChangeAspect="1" noChangeArrowheads="1" noTextEdit="1"/>
          </p:cNvSpPr>
          <p:nvPr>
            <p:ph type="sldImg"/>
          </p:nvPr>
        </p:nvSpPr>
        <p:spPr>
          <a:xfrm>
            <a:off x="1160463" y="690563"/>
            <a:ext cx="4597400" cy="3449637"/>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057267-E005-40C4-9603-23393715A6DE}" type="slidenum">
              <a:rPr lang="en-US" altLang="en-US" smtClean="0"/>
              <a:pPr>
                <a:spcBef>
                  <a:spcPct val="0"/>
                </a:spcBef>
              </a:pPr>
              <a:t>16</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79B3B4-14DB-4960-AF41-34DB47D8D6AD}" type="slidenum">
              <a:rPr lang="en-US" altLang="en-US" smtClean="0"/>
              <a:pPr>
                <a:spcBef>
                  <a:spcPct val="0"/>
                </a:spcBef>
              </a:pPr>
              <a:t>17</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30EE2F-9906-4E56-BAE1-5484EC3382FB}" type="slidenum">
              <a:rPr lang="en-US" altLang="en-US" smtClean="0"/>
              <a:pPr>
                <a:spcBef>
                  <a:spcPct val="0"/>
                </a:spcBef>
              </a:pPr>
              <a:t>18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D4BD83-FB35-4D3D-A91E-8BE34941B49A}" type="slidenum">
              <a:rPr lang="en-US" altLang="en-US" smtClean="0"/>
              <a:pPr>
                <a:spcBef>
                  <a:spcPct val="0"/>
                </a:spcBef>
              </a:pPr>
              <a:t>19</a:t>
            </a:fld>
            <a:endParaRPr lang="en-US" altLang="en-US"/>
          </a:p>
        </p:txBody>
      </p:sp>
      <p:sp>
        <p:nvSpPr>
          <p:cNvPr id="41987" name="Rectangle 2"/>
          <p:cNvSpPr>
            <a:spLocks noGrp="1" noRot="1" noChangeAspect="1" noChangeArrowheads="1" noTextEdit="1"/>
          </p:cNvSpPr>
          <p:nvPr>
            <p:ph type="sldImg"/>
          </p:nvPr>
        </p:nvSpPr>
        <p:spPr>
          <a:xfrm>
            <a:off x="1160463" y="690563"/>
            <a:ext cx="4597400" cy="3449637"/>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16E8E2-6645-468A-B309-74E5BC7F7AB9}" type="slidenum">
              <a:rPr lang="en-US" altLang="en-US" smtClean="0"/>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366770-E7C7-4F77-A545-0E44DE344FE3}" type="slidenum">
              <a:rPr lang="en-US" altLang="en-US" smtClean="0"/>
              <a:pPr>
                <a:spcBef>
                  <a:spcPct val="0"/>
                </a:spcBef>
              </a:pPr>
              <a:t>20</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C88CD0-1BC6-4E60-80BB-DD356C1B6A6C}" type="slidenum">
              <a:rPr lang="en-US" altLang="en-US" smtClean="0"/>
              <a:pPr>
                <a:spcBef>
                  <a:spcPct val="0"/>
                </a:spcBef>
              </a:pPr>
              <a:t>21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E69B57-3DEB-4B72-BAC6-AE700C162FAE}" type="slidenum">
              <a:rPr lang="en-US" altLang="en-US" smtClean="0"/>
              <a:pPr>
                <a:spcBef>
                  <a:spcPct val="0"/>
                </a:spcBef>
              </a:pPr>
              <a:t>22</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796B78-3FCE-4FF0-9D7F-04A6E6E57D55}" type="slidenum">
              <a:rPr lang="en-US" altLang="en-US" smtClean="0"/>
              <a:pPr>
                <a:spcBef>
                  <a:spcPct val="0"/>
                </a:spcBef>
              </a:pPr>
              <a:t>23</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C5C5C8-B1DE-400F-9A83-396827746502}" type="slidenum">
              <a:rPr lang="en-US" altLang="en-US" smtClean="0"/>
              <a:pPr>
                <a:spcBef>
                  <a:spcPct val="0"/>
                </a:spcBef>
              </a:pPr>
              <a:t>24</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7F35F6-92FA-40E6-BE52-E3EDB9C21CA5}" type="slidenum">
              <a:rPr lang="en-US" altLang="en-US" smtClean="0"/>
              <a:pPr>
                <a:spcBef>
                  <a:spcPct val="0"/>
                </a:spcBef>
              </a:pPr>
              <a:t>25</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36C266-17CE-4067-97E2-2AACC00B1346}" type="slidenum">
              <a:rPr lang="en-US" altLang="en-US" smtClean="0"/>
              <a:pPr>
                <a:spcBef>
                  <a:spcPct val="0"/>
                </a:spcBef>
              </a:pPr>
              <a:t>26</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6788E-885C-4F7F-A33E-21E13404AB70}" type="slidenum">
              <a:rPr lang="en-US" altLang="en-US" smtClean="0"/>
              <a:pPr>
                <a:spcBef>
                  <a:spcPct val="0"/>
                </a:spcBef>
              </a:pPr>
              <a:t>27</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5B438C-F476-4CEC-8C13-28D23EE6A19A}" type="slidenum">
              <a:rPr lang="en-US" altLang="en-US" smtClean="0"/>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61383F-3031-4458-8048-E4BDC88F27FF}" type="slidenum">
              <a:rPr lang="en-US" altLang="en-US" smtClean="0"/>
              <a:pPr>
                <a:spcBef>
                  <a:spcPct val="0"/>
                </a:spcBef>
              </a:pPr>
              <a:t>29</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6DF5AF-92C4-4360-9566-C6D39196ADEA}" type="slidenum">
              <a:rPr lang="en-US" altLang="en-US" smtClean="0"/>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AC0A6E-48B2-4ECC-94FF-48FF97870505}" type="slidenum">
              <a:rPr lang="en-US" altLang="en-US" smtClean="0"/>
              <a:pPr>
                <a:spcBef>
                  <a:spcPct val="0"/>
                </a:spcBef>
              </a:pPr>
              <a:t>30</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F25943-196E-4C4C-A42F-F142A24E6D1B}" type="slidenum">
              <a:rPr lang="en-US" altLang="en-US" smtClean="0"/>
              <a:pPr>
                <a:spcBef>
                  <a:spcPct val="0"/>
                </a:spcBef>
              </a:pPr>
              <a:t>31</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6D3DAF-92A7-4F85-89FE-0D0A8B71854C}" type="slidenum">
              <a:rPr lang="en-US" altLang="en-US" smtClean="0"/>
              <a:pPr>
                <a:spcBef>
                  <a:spcPct val="0"/>
                </a:spcBef>
              </a:pPr>
              <a:t>32</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17FF77-D46A-436F-A250-8F625346F285}" type="slidenum">
              <a:rPr lang="en-US" altLang="en-US" smtClean="0"/>
              <a:pPr>
                <a:spcBef>
                  <a:spcPct val="0"/>
                </a:spcBef>
              </a:pPr>
              <a:t>33</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BC61AE-DAE2-4C66-B5E4-4C7F9F486A3D}" type="slidenum">
              <a:rPr lang="en-US" altLang="en-US" smtClean="0"/>
              <a:pPr>
                <a:spcBef>
                  <a:spcPct val="0"/>
                </a:spcBef>
              </a:pPr>
              <a:t>34</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6ADC61-B4D0-4A27-AC5C-73E59B0716E1}" type="slidenum">
              <a:rPr lang="en-US" altLang="en-US" smtClean="0"/>
              <a:pPr>
                <a:spcBef>
                  <a:spcPct val="0"/>
                </a:spcBef>
              </a:pPr>
              <a:t>35</a:t>
            </a:fld>
            <a:endParaRPr lang="en-US" altLang="en-US"/>
          </a:p>
        </p:txBody>
      </p:sp>
      <p:sp>
        <p:nvSpPr>
          <p:cNvPr id="74755" name="Rectangle 2"/>
          <p:cNvSpPr>
            <a:spLocks noGrp="1" noRot="1" noChangeAspect="1" noChangeArrowheads="1" noTextEdit="1"/>
          </p:cNvSpPr>
          <p:nvPr>
            <p:ph type="sldImg"/>
          </p:nvPr>
        </p:nvSpPr>
        <p:spPr>
          <a:xfrm>
            <a:off x="1160463" y="690563"/>
            <a:ext cx="4597400" cy="3449637"/>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BBA12C-9EE0-410D-90C6-E1266F330611}" type="slidenum">
              <a:rPr lang="en-US" altLang="en-US" smtClean="0"/>
              <a:pPr>
                <a:spcBef>
                  <a:spcPct val="0"/>
                </a:spcBef>
              </a:pPr>
              <a:t>36</a:t>
            </a:fld>
            <a:endParaRPr lang="en-US" altLang="en-US"/>
          </a:p>
        </p:txBody>
      </p:sp>
      <p:sp>
        <p:nvSpPr>
          <p:cNvPr id="76803" name="Rectangle 2"/>
          <p:cNvSpPr>
            <a:spLocks noGrp="1" noRot="1" noChangeAspect="1" noChangeArrowheads="1" noTextEdit="1"/>
          </p:cNvSpPr>
          <p:nvPr>
            <p:ph type="sldImg"/>
          </p:nvPr>
        </p:nvSpPr>
        <p:spPr>
          <a:xfrm>
            <a:off x="1160463" y="690563"/>
            <a:ext cx="4597400" cy="3449637"/>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331F74-75BF-4030-837E-BBA91AFF1EEA}" type="slidenum">
              <a:rPr lang="en-US" altLang="en-US" smtClean="0"/>
              <a:pPr>
                <a:spcBef>
                  <a:spcPct val="0"/>
                </a:spcBef>
              </a:pPr>
              <a:t>37</a:t>
            </a:fld>
            <a:endParaRPr lang="en-US" altLang="en-US"/>
          </a:p>
        </p:txBody>
      </p:sp>
      <p:sp>
        <p:nvSpPr>
          <p:cNvPr id="78851" name="Rectangle 2"/>
          <p:cNvSpPr>
            <a:spLocks noGrp="1" noRot="1" noChangeAspect="1" noChangeArrowheads="1" noTextEdit="1"/>
          </p:cNvSpPr>
          <p:nvPr>
            <p:ph type="sldImg"/>
          </p:nvPr>
        </p:nvSpPr>
        <p:spPr>
          <a:xfrm>
            <a:off x="1160463" y="690563"/>
            <a:ext cx="4597400" cy="3449637"/>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EC97B2-A509-4F29-88FB-26EEEAA9D3CE}" type="slidenum">
              <a:rPr lang="en-US" altLang="en-US" smtClean="0"/>
              <a:pPr>
                <a:spcBef>
                  <a:spcPct val="0"/>
                </a:spcBef>
              </a:pPr>
              <a:t>38</a:t>
            </a:fld>
            <a:endParaRPr lang="en-US" altLang="en-US"/>
          </a:p>
        </p:txBody>
      </p:sp>
      <p:sp>
        <p:nvSpPr>
          <p:cNvPr id="80899" name="Rectangle 2"/>
          <p:cNvSpPr>
            <a:spLocks noGrp="1" noRot="1" noChangeAspect="1" noChangeArrowheads="1" noTextEdit="1"/>
          </p:cNvSpPr>
          <p:nvPr>
            <p:ph type="sldImg"/>
          </p:nvPr>
        </p:nvSpPr>
        <p:spPr>
          <a:xfrm>
            <a:off x="1160463" y="690563"/>
            <a:ext cx="4597400" cy="3449637"/>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E14D07-4FE0-4E5E-8ABE-2D3128A0F339}" type="slidenum">
              <a:rPr lang="en-US" altLang="en-US" smtClean="0"/>
              <a:pPr>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EFAE5B-9577-4198-9BB2-5036F3B62F3A}" type="slidenum">
              <a:rPr lang="en-US" altLang="en-US" smtClean="0"/>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F6FA5E-6B72-43DC-A356-0349B36325DB}" type="slidenum">
              <a:rPr lang="en-US" altLang="en-US" smtClean="0"/>
              <a:pPr>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845E69-3B1A-4AF8-A1C2-101B196FCEF7}" type="slidenum">
              <a:rPr lang="en-US" altLang="en-US" smtClean="0"/>
              <a:pPr>
                <a:spcBef>
                  <a:spcPct val="0"/>
                </a:spcBef>
              </a:pPr>
              <a:t>7</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D4A6E4-51D0-4A66-A455-A41B92BBEB3A}" type="slidenum">
              <a:rPr lang="en-US" altLang="en-US" smtClean="0"/>
              <a:pPr>
                <a:spcBef>
                  <a:spcPct val="0"/>
                </a:spcBef>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E4DAE4-2DC4-47B3-8077-D0710B0D977D}" type="slidenum">
              <a:rPr lang="en-US" altLang="en-US" smtClean="0"/>
              <a:pPr>
                <a:spcBef>
                  <a:spcPct val="0"/>
                </a:spcBef>
              </a:pPr>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50D4D3-C6FF-4449-8D3B-8A94E6078A3C}" type="slidenum">
              <a:rPr lang="en-US" altLang="en-US"/>
              <a:pPr>
                <a:defRPr/>
              </a:pPr>
              <a:t>‹#›</a:t>
            </a:fld>
            <a:endParaRPr lang="en-US" altLang="en-US"/>
          </a:p>
        </p:txBody>
      </p:sp>
    </p:spTree>
    <p:extLst>
      <p:ext uri="{BB962C8B-B14F-4D97-AF65-F5344CB8AC3E}">
        <p14:creationId xmlns:p14="http://schemas.microsoft.com/office/powerpoint/2010/main" val="423474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F8773-8990-40DB-8F7E-9DDFC730EE08}" type="slidenum">
              <a:rPr lang="en-US" altLang="en-US"/>
              <a:pPr>
                <a:defRPr/>
              </a:pPr>
              <a:t>‹#›</a:t>
            </a:fld>
            <a:endParaRPr lang="en-US" altLang="en-US"/>
          </a:p>
        </p:txBody>
      </p:sp>
    </p:spTree>
    <p:extLst>
      <p:ext uri="{BB962C8B-B14F-4D97-AF65-F5344CB8AC3E}">
        <p14:creationId xmlns:p14="http://schemas.microsoft.com/office/powerpoint/2010/main" val="315086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E08116-E757-46B2-ABCB-C68521DBE91A}" type="slidenum">
              <a:rPr lang="en-US" altLang="en-US"/>
              <a:pPr>
                <a:defRPr/>
              </a:pPr>
              <a:t>‹#›</a:t>
            </a:fld>
            <a:endParaRPr lang="en-US" altLang="en-US"/>
          </a:p>
        </p:txBody>
      </p:sp>
    </p:spTree>
    <p:extLst>
      <p:ext uri="{BB962C8B-B14F-4D97-AF65-F5344CB8AC3E}">
        <p14:creationId xmlns:p14="http://schemas.microsoft.com/office/powerpoint/2010/main" val="349282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4018D-2CED-4C4C-B7C3-A06A14466525}" type="slidenum">
              <a:rPr lang="en-US" altLang="en-US"/>
              <a:pPr>
                <a:defRPr/>
              </a:pPr>
              <a:t>‹#›</a:t>
            </a:fld>
            <a:endParaRPr lang="en-US" altLang="en-US"/>
          </a:p>
        </p:txBody>
      </p:sp>
    </p:spTree>
    <p:extLst>
      <p:ext uri="{BB962C8B-B14F-4D97-AF65-F5344CB8AC3E}">
        <p14:creationId xmlns:p14="http://schemas.microsoft.com/office/powerpoint/2010/main" val="203821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7FB06-BA72-46D6-99FE-7FDB46949690}" type="slidenum">
              <a:rPr lang="en-US" altLang="en-US"/>
              <a:pPr>
                <a:defRPr/>
              </a:pPr>
              <a:t>‹#›</a:t>
            </a:fld>
            <a:endParaRPr lang="en-US" altLang="en-US"/>
          </a:p>
        </p:txBody>
      </p:sp>
    </p:spTree>
    <p:extLst>
      <p:ext uri="{BB962C8B-B14F-4D97-AF65-F5344CB8AC3E}">
        <p14:creationId xmlns:p14="http://schemas.microsoft.com/office/powerpoint/2010/main" val="386112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7D525-C10F-4A96-951B-49AAD55FF219}" type="slidenum">
              <a:rPr lang="en-US" altLang="en-US"/>
              <a:pPr>
                <a:defRPr/>
              </a:pPr>
              <a:t>‹#›</a:t>
            </a:fld>
            <a:endParaRPr lang="en-US" altLang="en-US"/>
          </a:p>
        </p:txBody>
      </p:sp>
    </p:spTree>
    <p:extLst>
      <p:ext uri="{BB962C8B-B14F-4D97-AF65-F5344CB8AC3E}">
        <p14:creationId xmlns:p14="http://schemas.microsoft.com/office/powerpoint/2010/main" val="296001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8A45FC-A62E-4895-A796-874E6781D6A9}" type="slidenum">
              <a:rPr lang="en-US" altLang="en-US"/>
              <a:pPr>
                <a:defRPr/>
              </a:pPr>
              <a:t>‹#›</a:t>
            </a:fld>
            <a:endParaRPr lang="en-US" altLang="en-US"/>
          </a:p>
        </p:txBody>
      </p:sp>
    </p:spTree>
    <p:extLst>
      <p:ext uri="{BB962C8B-B14F-4D97-AF65-F5344CB8AC3E}">
        <p14:creationId xmlns:p14="http://schemas.microsoft.com/office/powerpoint/2010/main" val="13276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EBC605-9C76-4E51-8F52-73EEEF592DE1}" type="slidenum">
              <a:rPr lang="en-US" altLang="en-US"/>
              <a:pPr>
                <a:defRPr/>
              </a:pPr>
              <a:t>‹#›</a:t>
            </a:fld>
            <a:endParaRPr lang="en-US" altLang="en-US"/>
          </a:p>
        </p:txBody>
      </p:sp>
    </p:spTree>
    <p:extLst>
      <p:ext uri="{BB962C8B-B14F-4D97-AF65-F5344CB8AC3E}">
        <p14:creationId xmlns:p14="http://schemas.microsoft.com/office/powerpoint/2010/main" val="25366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25D668-A87D-4330-BA70-4598B0EE7269}" type="slidenum">
              <a:rPr lang="en-US" altLang="en-US"/>
              <a:pPr>
                <a:defRPr/>
              </a:pPr>
              <a:t>‹#›</a:t>
            </a:fld>
            <a:endParaRPr lang="en-US" altLang="en-US"/>
          </a:p>
        </p:txBody>
      </p:sp>
    </p:spTree>
    <p:extLst>
      <p:ext uri="{BB962C8B-B14F-4D97-AF65-F5344CB8AC3E}">
        <p14:creationId xmlns:p14="http://schemas.microsoft.com/office/powerpoint/2010/main" val="209744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3CF006-0965-4D40-8028-ED909FCA0CFE}" type="slidenum">
              <a:rPr lang="en-US" altLang="en-US"/>
              <a:pPr>
                <a:defRPr/>
              </a:pPr>
              <a:t>‹#›</a:t>
            </a:fld>
            <a:endParaRPr lang="en-US" altLang="en-US"/>
          </a:p>
        </p:txBody>
      </p:sp>
    </p:spTree>
    <p:extLst>
      <p:ext uri="{BB962C8B-B14F-4D97-AF65-F5344CB8AC3E}">
        <p14:creationId xmlns:p14="http://schemas.microsoft.com/office/powerpoint/2010/main" val="999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6432A0-877E-48D0-B2CB-CB05CFD26559}" type="slidenum">
              <a:rPr lang="en-US" altLang="en-US"/>
              <a:pPr>
                <a:defRPr/>
              </a:pPr>
              <a:t>‹#›</a:t>
            </a:fld>
            <a:endParaRPr lang="en-US" altLang="en-US"/>
          </a:p>
        </p:txBody>
      </p:sp>
    </p:spTree>
    <p:extLst>
      <p:ext uri="{BB962C8B-B14F-4D97-AF65-F5344CB8AC3E}">
        <p14:creationId xmlns:p14="http://schemas.microsoft.com/office/powerpoint/2010/main" val="96594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FCF4507-3149-4575-8D85-877C6CFBFE2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072F5C7D-EEE8-4A03-B058-11518F9C00F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8E4CC305-070C-4DB9-957C-9C767E73E97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64A33DC-7CA1-4753-B4C0-7BA942329B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6.w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6.w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wm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6.wmf"/><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6.wm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4105" name="Group 9"/>
          <p:cNvGrpSpPr>
            <a:grpSpLocks/>
          </p:cNvGrpSpPr>
          <p:nvPr/>
        </p:nvGrpSpPr>
        <p:grpSpPr bwMode="auto">
          <a:xfrm>
            <a:off x="3276600" y="2438400"/>
            <a:ext cx="2362200" cy="2284240"/>
            <a:chOff x="336" y="768"/>
            <a:chExt cx="1488" cy="1488"/>
          </a:xfrm>
        </p:grpSpPr>
        <p:grpSp>
          <p:nvGrpSpPr>
            <p:cNvPr id="4110" name="Group 10"/>
            <p:cNvGrpSpPr>
              <a:grpSpLocks/>
            </p:cNvGrpSpPr>
            <p:nvPr/>
          </p:nvGrpSpPr>
          <p:grpSpPr bwMode="auto">
            <a:xfrm>
              <a:off x="336" y="768"/>
              <a:ext cx="1488" cy="1488"/>
              <a:chOff x="336" y="2640"/>
              <a:chExt cx="1488" cy="1488"/>
            </a:xfrm>
          </p:grpSpPr>
          <p:pic>
            <p:nvPicPr>
              <p:cNvPr id="4113" name="Picture 11" descr="M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640"/>
                <a:ext cx="148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Rectangle 12"/>
              <p:cNvSpPr>
                <a:spLocks noChangeArrowheads="1"/>
              </p:cNvSpPr>
              <p:nvPr/>
            </p:nvSpPr>
            <p:spPr bwMode="auto">
              <a:xfrm>
                <a:off x="576" y="3024"/>
                <a:ext cx="1008" cy="720"/>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5" name="Rectangle 13"/>
              <p:cNvSpPr>
                <a:spLocks noChangeArrowheads="1"/>
              </p:cNvSpPr>
              <p:nvPr/>
            </p:nvSpPr>
            <p:spPr bwMode="auto">
              <a:xfrm>
                <a:off x="576" y="2736"/>
                <a:ext cx="1008" cy="19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6" name="Rectangle 14"/>
              <p:cNvSpPr>
                <a:spLocks noChangeArrowheads="1"/>
              </p:cNvSpPr>
              <p:nvPr/>
            </p:nvSpPr>
            <p:spPr bwMode="auto">
              <a:xfrm>
                <a:off x="672" y="3216"/>
                <a:ext cx="672" cy="624"/>
              </a:xfrm>
              <a:prstGeom prst="rect">
                <a:avLst/>
              </a:prstGeom>
              <a:solidFill>
                <a:srgbClr val="0000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4111" name="Text Box 15"/>
            <p:cNvSpPr txBox="1">
              <a:spLocks noChangeArrowheads="1"/>
            </p:cNvSpPr>
            <p:nvPr/>
          </p:nvSpPr>
          <p:spPr bwMode="auto">
            <a:xfrm>
              <a:off x="336" y="1065"/>
              <a:ext cx="1344"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800" b="1" dirty="0">
                  <a:solidFill>
                    <a:schemeClr val="bg1"/>
                  </a:solidFill>
                  <a:latin typeface="Tahoma" panose="020B0604030504040204" pitchFamily="34" charset="0"/>
                </a:rPr>
                <a:t>‘29</a:t>
              </a:r>
            </a:p>
          </p:txBody>
        </p:sp>
        <p:sp>
          <p:nvSpPr>
            <p:cNvPr id="4112" name="Text Box 16"/>
            <p:cNvSpPr txBox="1">
              <a:spLocks noChangeArrowheads="1"/>
            </p:cNvSpPr>
            <p:nvPr/>
          </p:nvSpPr>
          <p:spPr bwMode="auto">
            <a:xfrm>
              <a:off x="480" y="816"/>
              <a:ext cx="120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chemeClr val="bg1"/>
                  </a:solidFill>
                  <a:latin typeface="Tahoma" panose="020B0604030504040204" pitchFamily="34" charset="0"/>
                </a:rPr>
                <a:t>CLASS OF</a:t>
              </a:r>
            </a:p>
          </p:txBody>
        </p:sp>
      </p:grpSp>
      <p:sp>
        <p:nvSpPr>
          <p:cNvPr id="4106" name="WordArt 17"/>
          <p:cNvSpPr>
            <a:spLocks noChangeArrowheads="1" noChangeShapeType="1" noTextEdit="1"/>
          </p:cNvSpPr>
          <p:nvPr/>
        </p:nvSpPr>
        <p:spPr bwMode="auto">
          <a:xfrm>
            <a:off x="1066800" y="838200"/>
            <a:ext cx="7162800" cy="762000"/>
          </a:xfrm>
          <a:prstGeom prst="rect">
            <a:avLst/>
          </a:prstGeom>
        </p:spPr>
        <p:txBody>
          <a:bodyPr wrap="none" fromWordArt="1">
            <a:prstTxWarp prst="textPlain">
              <a:avLst>
                <a:gd name="adj" fmla="val 50000"/>
              </a:avLst>
            </a:prstTxWarp>
          </a:bodyPr>
          <a:lstStyle/>
          <a:p>
            <a:pPr algn="ctr"/>
            <a:r>
              <a:rPr lang="en-US" sz="3600" kern="10">
                <a:ln w="38100">
                  <a:solidFill>
                    <a:schemeClr val="tx1"/>
                  </a:solidFill>
                  <a:round/>
                  <a:headEnd/>
                  <a:tailEnd/>
                </a:ln>
                <a:solidFill>
                  <a:srgbClr val="FFFF00"/>
                </a:solidFill>
                <a:cs typeface="Arial" panose="020B0604020202020204" pitchFamily="34" charset="0"/>
              </a:rPr>
              <a:t>On the Road to</a:t>
            </a:r>
          </a:p>
        </p:txBody>
      </p:sp>
      <p:sp>
        <p:nvSpPr>
          <p:cNvPr id="4107" name="WordArt 20"/>
          <p:cNvSpPr>
            <a:spLocks noChangeArrowheads="1" noChangeShapeType="1" noTextEdit="1"/>
          </p:cNvSpPr>
          <p:nvPr/>
        </p:nvSpPr>
        <p:spPr bwMode="auto">
          <a:xfrm>
            <a:off x="1066800" y="1752600"/>
            <a:ext cx="7162800" cy="685800"/>
          </a:xfrm>
          <a:prstGeom prst="rect">
            <a:avLst/>
          </a:prstGeom>
        </p:spPr>
        <p:txBody>
          <a:bodyPr wrap="none" fromWordArt="1">
            <a:prstTxWarp prst="textPlain">
              <a:avLst>
                <a:gd name="adj" fmla="val 50000"/>
              </a:avLst>
            </a:prstTxWarp>
          </a:bodyPr>
          <a:lstStyle/>
          <a:p>
            <a:pPr algn="ctr"/>
            <a:r>
              <a:rPr lang="en-US" sz="3600" kern="10">
                <a:ln w="38100">
                  <a:solidFill>
                    <a:schemeClr val="tx1"/>
                  </a:solidFill>
                  <a:round/>
                  <a:headEnd/>
                  <a:tailEnd/>
                </a:ln>
                <a:solidFill>
                  <a:srgbClr val="FFFF00"/>
                </a:solidFill>
                <a:cs typeface="Arial" panose="020B0604020202020204" pitchFamily="34" charset="0"/>
              </a:rPr>
              <a:t>MIDDLE SCHOOL</a:t>
            </a:r>
          </a:p>
        </p:txBody>
      </p:sp>
      <p:sp>
        <p:nvSpPr>
          <p:cNvPr id="17429" name="Text Box 21">
            <a:extLst>
              <a:ext uri="{FF2B5EF4-FFF2-40B4-BE49-F238E27FC236}">
                <a16:creationId xmlns:a16="http://schemas.microsoft.com/office/drawing/2014/main" id="{7B725876-220D-4AE2-890F-91F15D1A073F}"/>
              </a:ext>
            </a:extLst>
          </p:cNvPr>
          <p:cNvSpPr txBox="1">
            <a:spLocks noChangeArrowheads="1"/>
          </p:cNvSpPr>
          <p:nvPr/>
        </p:nvSpPr>
        <p:spPr bwMode="auto">
          <a:xfrm>
            <a:off x="990600" y="4648200"/>
            <a:ext cx="7162800" cy="1446213"/>
          </a:xfrm>
          <a:prstGeom prst="rect">
            <a:avLst/>
          </a:prstGeom>
          <a:noFill/>
          <a:ln w="9525">
            <a:noFill/>
            <a:miter lim="800000"/>
            <a:headEnd/>
            <a:tailEnd/>
          </a:ln>
          <a:effectLst/>
        </p:spPr>
        <p:txBody>
          <a:bodyPr>
            <a:spAutoFit/>
          </a:bodyPr>
          <a:lstStyle/>
          <a:p>
            <a:pPr algn="ctr" eaLnBrk="1" hangingPunct="1">
              <a:spcBef>
                <a:spcPct val="50000"/>
              </a:spcBef>
              <a:defRPr/>
            </a:pPr>
            <a:r>
              <a:rPr lang="en-US" sz="2400" b="1" dirty="0">
                <a:solidFill>
                  <a:srgbClr val="008000"/>
                </a:solidFill>
                <a:effectLst>
                  <a:outerShdw blurRad="38100" dist="38100" dir="2700000" algn="tl">
                    <a:srgbClr val="C0C0C0"/>
                  </a:outerShdw>
                </a:effectLst>
                <a:latin typeface="Arial" charset="0"/>
              </a:rPr>
              <a:t>Mission Possible: Graduation and Beyond</a:t>
            </a:r>
          </a:p>
          <a:p>
            <a:pPr algn="ctr" eaLnBrk="1" hangingPunct="1">
              <a:spcBef>
                <a:spcPct val="50000"/>
              </a:spcBef>
              <a:defRPr/>
            </a:pPr>
            <a:r>
              <a:rPr lang="en-US" sz="2000" b="1" i="1" dirty="0">
                <a:solidFill>
                  <a:srgbClr val="008000"/>
                </a:solidFill>
                <a:effectLst>
                  <a:outerShdw blurRad="38100" dist="38100" dir="2700000" algn="tl">
                    <a:srgbClr val="C0C0C0"/>
                  </a:outerShdw>
                </a:effectLst>
                <a:latin typeface="Arial" charset="0"/>
              </a:rPr>
              <a:t>Supports BRIDGE Law Advisement</a:t>
            </a:r>
          </a:p>
          <a:p>
            <a:pPr algn="ctr" eaLnBrk="1" hangingPunct="1">
              <a:spcBef>
                <a:spcPts val="1200"/>
              </a:spcBef>
              <a:defRPr/>
            </a:pPr>
            <a:r>
              <a:rPr lang="en-US" sz="2400" b="1" dirty="0">
                <a:solidFill>
                  <a:srgbClr val="008000"/>
                </a:solidFill>
                <a:effectLst>
                  <a:outerShdw blurRad="38100" dist="38100" dir="2700000" algn="tl">
                    <a:srgbClr val="C0C0C0"/>
                  </a:outerShdw>
                </a:effectLst>
                <a:latin typeface="Arial" charset="0"/>
              </a:rPr>
              <a:t>Transitioning from Fifth Grade to Sixth Grade</a:t>
            </a:r>
          </a:p>
        </p:txBody>
      </p:sp>
      <p:pic>
        <p:nvPicPr>
          <p:cNvPr id="4109" name="Picture 23" descr="Mission Poss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5181600"/>
            <a:ext cx="952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63"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As a matter of fact...</a:t>
            </a:r>
          </a:p>
        </p:txBody>
      </p:sp>
      <p:pic>
        <p:nvPicPr>
          <p:cNvPr id="22564"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5"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...you'll be meeting students</a:t>
            </a:r>
          </a:p>
          <a:p>
            <a:pPr algn="ctr"/>
            <a:r>
              <a:rPr lang="en-US" sz="2400" kern="10">
                <a:ln w="22225">
                  <a:solidFill>
                    <a:schemeClr val="tx1"/>
                  </a:solidFill>
                  <a:round/>
                  <a:headEnd/>
                  <a:tailEnd/>
                </a:ln>
                <a:solidFill>
                  <a:srgbClr val="FF0000"/>
                </a:solidFill>
                <a:cs typeface="Arial" panose="020B0604020202020204" pitchFamily="34" charset="0"/>
              </a:rPr>
              <a:t>from several different schools!</a:t>
            </a:r>
          </a:p>
        </p:txBody>
      </p:sp>
      <p:sp>
        <p:nvSpPr>
          <p:cNvPr id="233510" name="WordArt 38"/>
          <p:cNvSpPr>
            <a:spLocks noChangeArrowheads="1" noChangeShapeType="1" noTextEdit="1"/>
          </p:cNvSpPr>
          <p:nvPr/>
        </p:nvSpPr>
        <p:spPr bwMode="auto">
          <a:xfrm>
            <a:off x="1524000" y="1219200"/>
            <a:ext cx="1676400" cy="571500"/>
          </a:xfrm>
          <a:prstGeom prst="rect">
            <a:avLst/>
          </a:prstGeom>
        </p:spPr>
        <p:txBody>
          <a:bodyPr wrap="none" fromWordArt="1">
            <a:prstTxWarp prst="textPlain">
              <a:avLst>
                <a:gd name="adj" fmla="val 50000"/>
              </a:avLst>
            </a:prstTxWarp>
          </a:bodyPr>
          <a:lstStyle/>
          <a:p>
            <a:pPr algn="ctr"/>
            <a:r>
              <a:rPr lang="en-US" sz="3600" kern="10">
                <a:ln w="22225">
                  <a:solidFill>
                    <a:srgbClr val="008000"/>
                  </a:solidFill>
                  <a:round/>
                  <a:headEnd/>
                  <a:tailEnd/>
                </a:ln>
                <a:solidFill>
                  <a:srgbClr val="FFFF00"/>
                </a:solidFill>
                <a:latin typeface="Impact" panose="020B0806030902050204" pitchFamily="34" charset="0"/>
              </a:rPr>
              <a:t>Allgood</a:t>
            </a:r>
          </a:p>
        </p:txBody>
      </p:sp>
      <p:sp>
        <p:nvSpPr>
          <p:cNvPr id="233511" name="WordArt 39"/>
          <p:cNvSpPr>
            <a:spLocks noChangeArrowheads="1" noChangeShapeType="1" noTextEdit="1"/>
          </p:cNvSpPr>
          <p:nvPr/>
        </p:nvSpPr>
        <p:spPr bwMode="auto">
          <a:xfrm>
            <a:off x="4876800" y="1219200"/>
            <a:ext cx="1371600" cy="571500"/>
          </a:xfrm>
          <a:prstGeom prst="rect">
            <a:avLst/>
          </a:prstGeom>
        </p:spPr>
        <p:txBody>
          <a:bodyPr wrap="none" fromWordArt="1">
            <a:prstTxWarp prst="textPlain">
              <a:avLst>
                <a:gd name="adj" fmla="val 50000"/>
              </a:avLst>
            </a:prstTxWarp>
          </a:bodyPr>
          <a:lstStyle/>
          <a:p>
            <a:pPr algn="ctr"/>
            <a:r>
              <a:rPr lang="en-US" sz="3600" kern="10">
                <a:ln w="22225">
                  <a:solidFill>
                    <a:srgbClr val="0000FF"/>
                  </a:solidFill>
                  <a:round/>
                  <a:headEnd/>
                  <a:tailEnd/>
                </a:ln>
                <a:solidFill>
                  <a:srgbClr val="FF0000"/>
                </a:solidFill>
                <a:latin typeface="Impact" panose="020B0806030902050204" pitchFamily="34" charset="0"/>
              </a:rPr>
              <a:t>Dallas</a:t>
            </a:r>
          </a:p>
        </p:txBody>
      </p:sp>
      <p:sp>
        <p:nvSpPr>
          <p:cNvPr id="233512" name="WordArt 40"/>
          <p:cNvSpPr>
            <a:spLocks noChangeArrowheads="1" noChangeShapeType="1" noTextEdit="1"/>
          </p:cNvSpPr>
          <p:nvPr/>
        </p:nvSpPr>
        <p:spPr bwMode="auto">
          <a:xfrm>
            <a:off x="2971800" y="1981200"/>
            <a:ext cx="2057400" cy="571500"/>
          </a:xfrm>
          <a:prstGeom prst="rect">
            <a:avLst/>
          </a:prstGeom>
        </p:spPr>
        <p:txBody>
          <a:bodyPr wrap="none" fromWordArt="1">
            <a:prstTxWarp prst="textPlain">
              <a:avLst>
                <a:gd name="adj" fmla="val 50000"/>
              </a:avLst>
            </a:prstTxWarp>
          </a:bodyPr>
          <a:lstStyle/>
          <a:p>
            <a:pPr algn="ctr"/>
            <a:r>
              <a:rPr lang="en-US" sz="3600" kern="10">
                <a:ln w="22225">
                  <a:solidFill>
                    <a:srgbClr val="008000"/>
                  </a:solidFill>
                  <a:round/>
                  <a:headEnd/>
                  <a:tailEnd/>
                </a:ln>
                <a:solidFill>
                  <a:schemeClr val="bg1"/>
                </a:solidFill>
                <a:latin typeface="Impact" panose="020B0806030902050204" pitchFamily="34" charset="0"/>
              </a:rPr>
              <a:t>Northside</a:t>
            </a:r>
          </a:p>
        </p:txBody>
      </p:sp>
      <p:sp>
        <p:nvSpPr>
          <p:cNvPr id="233513" name="WordArt 41"/>
          <p:cNvSpPr>
            <a:spLocks noChangeArrowheads="1" noChangeShapeType="1" noTextEdit="1"/>
          </p:cNvSpPr>
          <p:nvPr/>
        </p:nvSpPr>
        <p:spPr bwMode="auto">
          <a:xfrm>
            <a:off x="3352800" y="2438400"/>
            <a:ext cx="1219200" cy="571500"/>
          </a:xfrm>
          <a:prstGeom prst="rect">
            <a:avLst/>
          </a:prstGeom>
        </p:spPr>
        <p:txBody>
          <a:bodyPr wrap="none" fromWordArt="1">
            <a:prstTxWarp prst="textPlain">
              <a:avLst>
                <a:gd name="adj" fmla="val 50000"/>
              </a:avLst>
            </a:prstTxWarp>
          </a:bodyPr>
          <a:lstStyle/>
          <a:p>
            <a:pPr algn="ctr"/>
            <a:r>
              <a:rPr lang="en-US" sz="3600" kern="10">
                <a:ln w="25400">
                  <a:solidFill>
                    <a:srgbClr val="FFFF00"/>
                  </a:solidFill>
                  <a:round/>
                  <a:headEnd/>
                  <a:tailEnd/>
                </a:ln>
                <a:solidFill>
                  <a:srgbClr val="FF0000"/>
                </a:solidFill>
                <a:latin typeface="Impact" panose="020B0806030902050204" pitchFamily="34" charset="0"/>
              </a:rPr>
              <a:t>Poole</a:t>
            </a:r>
          </a:p>
        </p:txBody>
      </p:sp>
      <p:sp>
        <p:nvSpPr>
          <p:cNvPr id="233514" name="WordArt 42"/>
          <p:cNvSpPr>
            <a:spLocks noChangeArrowheads="1" noChangeShapeType="1" noTextEdit="1"/>
          </p:cNvSpPr>
          <p:nvPr/>
        </p:nvSpPr>
        <p:spPr bwMode="auto">
          <a:xfrm>
            <a:off x="2133600" y="2971800"/>
            <a:ext cx="3886200" cy="1447800"/>
          </a:xfrm>
          <a:prstGeom prst="rect">
            <a:avLst/>
          </a:prstGeom>
        </p:spPr>
        <p:txBody>
          <a:bodyPr wrap="none" fromWordArt="1">
            <a:prstTxWarp prst="textPlain">
              <a:avLst>
                <a:gd name="adj" fmla="val 50000"/>
              </a:avLst>
            </a:prstTxWarp>
          </a:bodyPr>
          <a:lstStyle/>
          <a:p>
            <a:pPr algn="ctr"/>
            <a:r>
              <a:rPr lang="en-US" sz="3600" kern="10">
                <a:ln w="50800">
                  <a:solidFill>
                    <a:srgbClr val="FFFF00"/>
                  </a:solidFill>
                  <a:round/>
                  <a:headEnd/>
                  <a:tailEnd/>
                </a:ln>
                <a:latin typeface="Impact" panose="020B0806030902050204" pitchFamily="34" charset="0"/>
              </a:rPr>
              <a:t>HJMS</a:t>
            </a:r>
          </a:p>
        </p:txBody>
      </p:sp>
      <p:sp>
        <p:nvSpPr>
          <p:cNvPr id="233515" name="WordArt 43"/>
          <p:cNvSpPr>
            <a:spLocks noChangeArrowheads="1" noChangeShapeType="1" noTextEdit="1"/>
          </p:cNvSpPr>
          <p:nvPr/>
        </p:nvSpPr>
        <p:spPr bwMode="auto">
          <a:xfrm>
            <a:off x="1447800" y="1828800"/>
            <a:ext cx="4886325" cy="533400"/>
          </a:xfrm>
          <a:prstGeom prst="rect">
            <a:avLst/>
          </a:prstGeom>
        </p:spPr>
        <p:txBody>
          <a:bodyPr spcFirstLastPara="1" wrap="none" fromWordArt="1">
            <a:prstTxWarp prst="textArchUp">
              <a:avLst>
                <a:gd name="adj" fmla="val 10800004"/>
              </a:avLst>
            </a:prstTxWarp>
          </a:bodyPr>
          <a:lstStyle/>
          <a:p>
            <a:pPr algn="ctr"/>
            <a:r>
              <a:rPr lang="en-US" sz="3600" b="1" kern="10">
                <a:ln w="12700">
                  <a:solidFill>
                    <a:srgbClr val="FFFF00"/>
                  </a:solidFill>
                  <a:round/>
                  <a:headEnd/>
                  <a:tailEnd/>
                </a:ln>
                <a:cs typeface="Arial" panose="020B0604020202020204" pitchFamily="34" charset="0"/>
              </a:rPr>
              <a:t>We're All Tigers 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500"/>
                                  </p:stCondLst>
                                  <p:childTnLst>
                                    <p:set>
                                      <p:cBhvr>
                                        <p:cTn id="6" dur="1" fill="hold">
                                          <p:stCondLst>
                                            <p:cond delay="0"/>
                                          </p:stCondLst>
                                        </p:cTn>
                                        <p:tgtEl>
                                          <p:spTgt spid="233513"/>
                                        </p:tgtEl>
                                        <p:attrNameLst>
                                          <p:attrName>style.visibility</p:attrName>
                                        </p:attrNameLst>
                                      </p:cBhvr>
                                      <p:to>
                                        <p:strVal val="visible"/>
                                      </p:to>
                                    </p:set>
                                    <p:animEffect transition="in" filter="fade">
                                      <p:cBhvr>
                                        <p:cTn id="7" dur="1000"/>
                                        <p:tgtEl>
                                          <p:spTgt spid="233513"/>
                                        </p:tgtEl>
                                      </p:cBhvr>
                                    </p:animEffect>
                                    <p:anim calcmode="lin" valueType="num">
                                      <p:cBhvr>
                                        <p:cTn id="8" dur="1000" fill="hold"/>
                                        <p:tgtEl>
                                          <p:spTgt spid="233513"/>
                                        </p:tgtEl>
                                        <p:attrNameLst>
                                          <p:attrName>ppt_x</p:attrName>
                                        </p:attrNameLst>
                                      </p:cBhvr>
                                      <p:tavLst>
                                        <p:tav tm="0">
                                          <p:val>
                                            <p:strVal val="#ppt_x"/>
                                          </p:val>
                                        </p:tav>
                                        <p:tav tm="100000">
                                          <p:val>
                                            <p:strVal val="#ppt_x"/>
                                          </p:val>
                                        </p:tav>
                                      </p:tavLst>
                                    </p:anim>
                                    <p:anim calcmode="lin" valueType="num">
                                      <p:cBhvr>
                                        <p:cTn id="9" dur="1000" fill="hold"/>
                                        <p:tgtEl>
                                          <p:spTgt spid="23351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7" presetClass="entr" presetSubtype="0" fill="hold" nodeType="afterEffect">
                                  <p:stCondLst>
                                    <p:cond delay="500"/>
                                  </p:stCondLst>
                                  <p:childTnLst>
                                    <p:set>
                                      <p:cBhvr>
                                        <p:cTn id="12" dur="1" fill="hold">
                                          <p:stCondLst>
                                            <p:cond delay="0"/>
                                          </p:stCondLst>
                                        </p:cTn>
                                        <p:tgtEl>
                                          <p:spTgt spid="233512"/>
                                        </p:tgtEl>
                                        <p:attrNameLst>
                                          <p:attrName>style.visibility</p:attrName>
                                        </p:attrNameLst>
                                      </p:cBhvr>
                                      <p:to>
                                        <p:strVal val="visible"/>
                                      </p:to>
                                    </p:set>
                                    <p:animEffect transition="in" filter="fade">
                                      <p:cBhvr>
                                        <p:cTn id="13" dur="1000"/>
                                        <p:tgtEl>
                                          <p:spTgt spid="233512"/>
                                        </p:tgtEl>
                                      </p:cBhvr>
                                    </p:animEffect>
                                    <p:anim calcmode="lin" valueType="num">
                                      <p:cBhvr>
                                        <p:cTn id="14" dur="1000" fill="hold"/>
                                        <p:tgtEl>
                                          <p:spTgt spid="233512"/>
                                        </p:tgtEl>
                                        <p:attrNameLst>
                                          <p:attrName>ppt_x</p:attrName>
                                        </p:attrNameLst>
                                      </p:cBhvr>
                                      <p:tavLst>
                                        <p:tav tm="0">
                                          <p:val>
                                            <p:strVal val="#ppt_x"/>
                                          </p:val>
                                        </p:tav>
                                        <p:tav tm="100000">
                                          <p:val>
                                            <p:strVal val="#ppt_x"/>
                                          </p:val>
                                        </p:tav>
                                      </p:tavLst>
                                    </p:anim>
                                    <p:anim calcmode="lin" valueType="num">
                                      <p:cBhvr>
                                        <p:cTn id="15" dur="1000" fill="hold"/>
                                        <p:tgtEl>
                                          <p:spTgt spid="23351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7" presetClass="entr" presetSubtype="0" fill="hold" nodeType="afterEffect">
                                  <p:stCondLst>
                                    <p:cond delay="500"/>
                                  </p:stCondLst>
                                  <p:childTnLst>
                                    <p:set>
                                      <p:cBhvr>
                                        <p:cTn id="18" dur="1" fill="hold">
                                          <p:stCondLst>
                                            <p:cond delay="0"/>
                                          </p:stCondLst>
                                        </p:cTn>
                                        <p:tgtEl>
                                          <p:spTgt spid="233511"/>
                                        </p:tgtEl>
                                        <p:attrNameLst>
                                          <p:attrName>style.visibility</p:attrName>
                                        </p:attrNameLst>
                                      </p:cBhvr>
                                      <p:to>
                                        <p:strVal val="visible"/>
                                      </p:to>
                                    </p:set>
                                    <p:animEffect transition="in" filter="fade">
                                      <p:cBhvr>
                                        <p:cTn id="19" dur="1000"/>
                                        <p:tgtEl>
                                          <p:spTgt spid="233511"/>
                                        </p:tgtEl>
                                      </p:cBhvr>
                                    </p:animEffect>
                                    <p:anim calcmode="lin" valueType="num">
                                      <p:cBhvr>
                                        <p:cTn id="20" dur="1000" fill="hold"/>
                                        <p:tgtEl>
                                          <p:spTgt spid="233511"/>
                                        </p:tgtEl>
                                        <p:attrNameLst>
                                          <p:attrName>ppt_x</p:attrName>
                                        </p:attrNameLst>
                                      </p:cBhvr>
                                      <p:tavLst>
                                        <p:tav tm="0">
                                          <p:val>
                                            <p:strVal val="#ppt_x"/>
                                          </p:val>
                                        </p:tav>
                                        <p:tav tm="100000">
                                          <p:val>
                                            <p:strVal val="#ppt_x"/>
                                          </p:val>
                                        </p:tav>
                                      </p:tavLst>
                                    </p:anim>
                                    <p:anim calcmode="lin" valueType="num">
                                      <p:cBhvr>
                                        <p:cTn id="21" dur="1000" fill="hold"/>
                                        <p:tgtEl>
                                          <p:spTgt spid="23351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4500"/>
                            </p:stCondLst>
                            <p:childTnLst>
                              <p:par>
                                <p:cTn id="23" presetID="47" presetClass="entr" presetSubtype="0" fill="hold" nodeType="afterEffect">
                                  <p:stCondLst>
                                    <p:cond delay="0"/>
                                  </p:stCondLst>
                                  <p:childTnLst>
                                    <p:set>
                                      <p:cBhvr>
                                        <p:cTn id="24" dur="1" fill="hold">
                                          <p:stCondLst>
                                            <p:cond delay="0"/>
                                          </p:stCondLst>
                                        </p:cTn>
                                        <p:tgtEl>
                                          <p:spTgt spid="233510"/>
                                        </p:tgtEl>
                                        <p:attrNameLst>
                                          <p:attrName>style.visibility</p:attrName>
                                        </p:attrNameLst>
                                      </p:cBhvr>
                                      <p:to>
                                        <p:strVal val="visible"/>
                                      </p:to>
                                    </p:set>
                                    <p:animEffect transition="in" filter="fade">
                                      <p:cBhvr>
                                        <p:cTn id="25" dur="1000"/>
                                        <p:tgtEl>
                                          <p:spTgt spid="233510"/>
                                        </p:tgtEl>
                                      </p:cBhvr>
                                    </p:animEffect>
                                    <p:anim calcmode="lin" valueType="num">
                                      <p:cBhvr>
                                        <p:cTn id="26" dur="1000" fill="hold"/>
                                        <p:tgtEl>
                                          <p:spTgt spid="233510"/>
                                        </p:tgtEl>
                                        <p:attrNameLst>
                                          <p:attrName>ppt_x</p:attrName>
                                        </p:attrNameLst>
                                      </p:cBhvr>
                                      <p:tavLst>
                                        <p:tav tm="0">
                                          <p:val>
                                            <p:strVal val="#ppt_x"/>
                                          </p:val>
                                        </p:tav>
                                        <p:tav tm="100000">
                                          <p:val>
                                            <p:strVal val="#ppt_x"/>
                                          </p:val>
                                        </p:tav>
                                      </p:tavLst>
                                    </p:anim>
                                    <p:anim calcmode="lin" valueType="num">
                                      <p:cBhvr>
                                        <p:cTn id="27" dur="1000" fill="hold"/>
                                        <p:tgtEl>
                                          <p:spTgt spid="233510"/>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233514"/>
                                        </p:tgtEl>
                                        <p:attrNameLst>
                                          <p:attrName>style.visibility</p:attrName>
                                        </p:attrNameLst>
                                      </p:cBhvr>
                                      <p:to>
                                        <p:strVal val="visible"/>
                                      </p:to>
                                    </p:set>
                                    <p:animEffect transition="in" filter="fade">
                                      <p:cBhvr>
                                        <p:cTn id="32" dur="1000"/>
                                        <p:tgtEl>
                                          <p:spTgt spid="233514"/>
                                        </p:tgtEl>
                                      </p:cBhvr>
                                    </p:animEffect>
                                    <p:anim calcmode="lin" valueType="num">
                                      <p:cBhvr>
                                        <p:cTn id="33" dur="1000" fill="hold"/>
                                        <p:tgtEl>
                                          <p:spTgt spid="233514"/>
                                        </p:tgtEl>
                                        <p:attrNameLst>
                                          <p:attrName>ppt_x</p:attrName>
                                        </p:attrNameLst>
                                      </p:cBhvr>
                                      <p:tavLst>
                                        <p:tav tm="0">
                                          <p:val>
                                            <p:strVal val="#ppt_x"/>
                                          </p:val>
                                        </p:tav>
                                        <p:tav tm="100000">
                                          <p:val>
                                            <p:strVal val="#ppt_x"/>
                                          </p:val>
                                        </p:tav>
                                      </p:tavLst>
                                    </p:anim>
                                    <p:anim calcmode="lin" valueType="num">
                                      <p:cBhvr>
                                        <p:cTn id="34" dur="1000" fill="hold"/>
                                        <p:tgtEl>
                                          <p:spTgt spid="233514"/>
                                        </p:tgtEl>
                                        <p:attrNameLst>
                                          <p:attrName>ppt_y</p:attrName>
                                        </p:attrNameLst>
                                      </p:cBhvr>
                                      <p:tavLst>
                                        <p:tav tm="0">
                                          <p:val>
                                            <p:strVal val="#ppt_y+.1"/>
                                          </p:val>
                                        </p:tav>
                                        <p:tav tm="100000">
                                          <p:val>
                                            <p:strVal val="#ppt_y"/>
                                          </p:val>
                                        </p:tav>
                                      </p:tavLst>
                                    </p:anim>
                                  </p:childTnLst>
                                </p:cTn>
                              </p:par>
                              <p:par>
                                <p:cTn id="35" presetID="42" presetClass="exit" presetSubtype="0" fill="hold" nodeType="withEffect">
                                  <p:stCondLst>
                                    <p:cond delay="0"/>
                                  </p:stCondLst>
                                  <p:childTnLst>
                                    <p:animEffect transition="out" filter="fade">
                                      <p:cBhvr>
                                        <p:cTn id="36" dur="1000"/>
                                        <p:tgtEl>
                                          <p:spTgt spid="233510"/>
                                        </p:tgtEl>
                                      </p:cBhvr>
                                    </p:animEffect>
                                    <p:anim calcmode="lin" valueType="num">
                                      <p:cBhvr>
                                        <p:cTn id="37" dur="1000"/>
                                        <p:tgtEl>
                                          <p:spTgt spid="233510"/>
                                        </p:tgtEl>
                                        <p:attrNameLst>
                                          <p:attrName>ppt_x</p:attrName>
                                        </p:attrNameLst>
                                      </p:cBhvr>
                                      <p:tavLst>
                                        <p:tav tm="0">
                                          <p:val>
                                            <p:strVal val="ppt_x"/>
                                          </p:val>
                                        </p:tav>
                                        <p:tav tm="100000">
                                          <p:val>
                                            <p:strVal val="ppt_x"/>
                                          </p:val>
                                        </p:tav>
                                      </p:tavLst>
                                    </p:anim>
                                    <p:anim calcmode="lin" valueType="num">
                                      <p:cBhvr>
                                        <p:cTn id="38" dur="1000"/>
                                        <p:tgtEl>
                                          <p:spTgt spid="233510"/>
                                        </p:tgtEl>
                                        <p:attrNameLst>
                                          <p:attrName>ppt_y</p:attrName>
                                        </p:attrNameLst>
                                      </p:cBhvr>
                                      <p:tavLst>
                                        <p:tav tm="0">
                                          <p:val>
                                            <p:strVal val="ppt_y"/>
                                          </p:val>
                                        </p:tav>
                                        <p:tav tm="100000">
                                          <p:val>
                                            <p:strVal val="ppt_y+.1"/>
                                          </p:val>
                                        </p:tav>
                                      </p:tavLst>
                                    </p:anim>
                                    <p:set>
                                      <p:cBhvr>
                                        <p:cTn id="39" dur="1" fill="hold">
                                          <p:stCondLst>
                                            <p:cond delay="999"/>
                                          </p:stCondLst>
                                        </p:cTn>
                                        <p:tgtEl>
                                          <p:spTgt spid="233510"/>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233511"/>
                                        </p:tgtEl>
                                      </p:cBhvr>
                                    </p:animEffect>
                                    <p:anim calcmode="lin" valueType="num">
                                      <p:cBhvr>
                                        <p:cTn id="42" dur="1000"/>
                                        <p:tgtEl>
                                          <p:spTgt spid="233511"/>
                                        </p:tgtEl>
                                        <p:attrNameLst>
                                          <p:attrName>ppt_x</p:attrName>
                                        </p:attrNameLst>
                                      </p:cBhvr>
                                      <p:tavLst>
                                        <p:tav tm="0">
                                          <p:val>
                                            <p:strVal val="ppt_x"/>
                                          </p:val>
                                        </p:tav>
                                        <p:tav tm="100000">
                                          <p:val>
                                            <p:strVal val="ppt_x"/>
                                          </p:val>
                                        </p:tav>
                                      </p:tavLst>
                                    </p:anim>
                                    <p:anim calcmode="lin" valueType="num">
                                      <p:cBhvr>
                                        <p:cTn id="43" dur="1000"/>
                                        <p:tgtEl>
                                          <p:spTgt spid="233511"/>
                                        </p:tgtEl>
                                        <p:attrNameLst>
                                          <p:attrName>ppt_y</p:attrName>
                                        </p:attrNameLst>
                                      </p:cBhvr>
                                      <p:tavLst>
                                        <p:tav tm="0">
                                          <p:val>
                                            <p:strVal val="ppt_y"/>
                                          </p:val>
                                        </p:tav>
                                        <p:tav tm="100000">
                                          <p:val>
                                            <p:strVal val="ppt_y+.1"/>
                                          </p:val>
                                        </p:tav>
                                      </p:tavLst>
                                    </p:anim>
                                    <p:set>
                                      <p:cBhvr>
                                        <p:cTn id="44" dur="1" fill="hold">
                                          <p:stCondLst>
                                            <p:cond delay="999"/>
                                          </p:stCondLst>
                                        </p:cTn>
                                        <p:tgtEl>
                                          <p:spTgt spid="233511"/>
                                        </p:tgtEl>
                                        <p:attrNameLst>
                                          <p:attrName>style.visibility</p:attrName>
                                        </p:attrNameLst>
                                      </p:cBhvr>
                                      <p:to>
                                        <p:strVal val="hidden"/>
                                      </p:to>
                                    </p:set>
                                  </p:childTnLst>
                                </p:cTn>
                              </p:par>
                              <p:par>
                                <p:cTn id="45" presetID="42" presetClass="exit" presetSubtype="0" fill="hold" nodeType="withEffect">
                                  <p:stCondLst>
                                    <p:cond delay="0"/>
                                  </p:stCondLst>
                                  <p:childTnLst>
                                    <p:animEffect transition="out" filter="fade">
                                      <p:cBhvr>
                                        <p:cTn id="46" dur="1000"/>
                                        <p:tgtEl>
                                          <p:spTgt spid="233512"/>
                                        </p:tgtEl>
                                      </p:cBhvr>
                                    </p:animEffect>
                                    <p:anim calcmode="lin" valueType="num">
                                      <p:cBhvr>
                                        <p:cTn id="47" dur="1000"/>
                                        <p:tgtEl>
                                          <p:spTgt spid="233512"/>
                                        </p:tgtEl>
                                        <p:attrNameLst>
                                          <p:attrName>ppt_x</p:attrName>
                                        </p:attrNameLst>
                                      </p:cBhvr>
                                      <p:tavLst>
                                        <p:tav tm="0">
                                          <p:val>
                                            <p:strVal val="ppt_x"/>
                                          </p:val>
                                        </p:tav>
                                        <p:tav tm="100000">
                                          <p:val>
                                            <p:strVal val="ppt_x"/>
                                          </p:val>
                                        </p:tav>
                                      </p:tavLst>
                                    </p:anim>
                                    <p:anim calcmode="lin" valueType="num">
                                      <p:cBhvr>
                                        <p:cTn id="48" dur="1000"/>
                                        <p:tgtEl>
                                          <p:spTgt spid="233512"/>
                                        </p:tgtEl>
                                        <p:attrNameLst>
                                          <p:attrName>ppt_y</p:attrName>
                                        </p:attrNameLst>
                                      </p:cBhvr>
                                      <p:tavLst>
                                        <p:tav tm="0">
                                          <p:val>
                                            <p:strVal val="ppt_y"/>
                                          </p:val>
                                        </p:tav>
                                        <p:tav tm="100000">
                                          <p:val>
                                            <p:strVal val="ppt_y+.1"/>
                                          </p:val>
                                        </p:tav>
                                      </p:tavLst>
                                    </p:anim>
                                    <p:set>
                                      <p:cBhvr>
                                        <p:cTn id="49" dur="1" fill="hold">
                                          <p:stCondLst>
                                            <p:cond delay="999"/>
                                          </p:stCondLst>
                                        </p:cTn>
                                        <p:tgtEl>
                                          <p:spTgt spid="233512"/>
                                        </p:tgtEl>
                                        <p:attrNameLst>
                                          <p:attrName>style.visibility</p:attrName>
                                        </p:attrNameLst>
                                      </p:cBhvr>
                                      <p:to>
                                        <p:strVal val="hidden"/>
                                      </p:to>
                                    </p:set>
                                  </p:childTnLst>
                                </p:cTn>
                              </p:par>
                              <p:par>
                                <p:cTn id="50" presetID="42" presetClass="exit" presetSubtype="0" fill="hold" nodeType="withEffect">
                                  <p:stCondLst>
                                    <p:cond delay="0"/>
                                  </p:stCondLst>
                                  <p:childTnLst>
                                    <p:animEffect transition="out" filter="fade">
                                      <p:cBhvr>
                                        <p:cTn id="51" dur="1000"/>
                                        <p:tgtEl>
                                          <p:spTgt spid="233513"/>
                                        </p:tgtEl>
                                      </p:cBhvr>
                                    </p:animEffect>
                                    <p:anim calcmode="lin" valueType="num">
                                      <p:cBhvr>
                                        <p:cTn id="52" dur="1000"/>
                                        <p:tgtEl>
                                          <p:spTgt spid="233513"/>
                                        </p:tgtEl>
                                        <p:attrNameLst>
                                          <p:attrName>ppt_x</p:attrName>
                                        </p:attrNameLst>
                                      </p:cBhvr>
                                      <p:tavLst>
                                        <p:tav tm="0">
                                          <p:val>
                                            <p:strVal val="ppt_x"/>
                                          </p:val>
                                        </p:tav>
                                        <p:tav tm="100000">
                                          <p:val>
                                            <p:strVal val="ppt_x"/>
                                          </p:val>
                                        </p:tav>
                                      </p:tavLst>
                                    </p:anim>
                                    <p:anim calcmode="lin" valueType="num">
                                      <p:cBhvr>
                                        <p:cTn id="53" dur="1000"/>
                                        <p:tgtEl>
                                          <p:spTgt spid="233513"/>
                                        </p:tgtEl>
                                        <p:attrNameLst>
                                          <p:attrName>ppt_y</p:attrName>
                                        </p:attrNameLst>
                                      </p:cBhvr>
                                      <p:tavLst>
                                        <p:tav tm="0">
                                          <p:val>
                                            <p:strVal val="ppt_y"/>
                                          </p:val>
                                        </p:tav>
                                        <p:tav tm="100000">
                                          <p:val>
                                            <p:strVal val="ppt_y+.1"/>
                                          </p:val>
                                        </p:tav>
                                      </p:tavLst>
                                    </p:anim>
                                    <p:set>
                                      <p:cBhvr>
                                        <p:cTn id="54" dur="1" fill="hold">
                                          <p:stCondLst>
                                            <p:cond delay="999"/>
                                          </p:stCondLst>
                                        </p:cTn>
                                        <p:tgtEl>
                                          <p:spTgt spid="233513"/>
                                        </p:tgtEl>
                                        <p:attrNameLst>
                                          <p:attrName>style.visibility</p:attrName>
                                        </p:attrNameLst>
                                      </p:cBhvr>
                                      <p:to>
                                        <p:strVal val="hidden"/>
                                      </p:to>
                                    </p:set>
                                  </p:childTnLst>
                                </p:cTn>
                              </p:par>
                            </p:childTnLst>
                          </p:cTn>
                        </p:par>
                        <p:par>
                          <p:cTn id="55" fill="hold" nodeType="afterGroup">
                            <p:stCondLst>
                              <p:cond delay="1000"/>
                            </p:stCondLst>
                            <p:childTnLst>
                              <p:par>
                                <p:cTn id="56" presetID="42" presetClass="entr" presetSubtype="0" fill="hold" nodeType="afterEffect">
                                  <p:stCondLst>
                                    <p:cond delay="500"/>
                                  </p:stCondLst>
                                  <p:childTnLst>
                                    <p:set>
                                      <p:cBhvr>
                                        <p:cTn id="57" dur="1" fill="hold">
                                          <p:stCondLst>
                                            <p:cond delay="0"/>
                                          </p:stCondLst>
                                        </p:cTn>
                                        <p:tgtEl>
                                          <p:spTgt spid="233515"/>
                                        </p:tgtEl>
                                        <p:attrNameLst>
                                          <p:attrName>style.visibility</p:attrName>
                                        </p:attrNameLst>
                                      </p:cBhvr>
                                      <p:to>
                                        <p:strVal val="visible"/>
                                      </p:to>
                                    </p:set>
                                    <p:animEffect transition="in" filter="fade">
                                      <p:cBhvr>
                                        <p:cTn id="58" dur="1000"/>
                                        <p:tgtEl>
                                          <p:spTgt spid="233515"/>
                                        </p:tgtEl>
                                      </p:cBhvr>
                                    </p:animEffect>
                                    <p:anim calcmode="lin" valueType="num">
                                      <p:cBhvr>
                                        <p:cTn id="59" dur="1000" fill="hold"/>
                                        <p:tgtEl>
                                          <p:spTgt spid="233515"/>
                                        </p:tgtEl>
                                        <p:attrNameLst>
                                          <p:attrName>ppt_x</p:attrName>
                                        </p:attrNameLst>
                                      </p:cBhvr>
                                      <p:tavLst>
                                        <p:tav tm="0">
                                          <p:val>
                                            <p:strVal val="#ppt_x"/>
                                          </p:val>
                                        </p:tav>
                                        <p:tav tm="100000">
                                          <p:val>
                                            <p:strVal val="#ppt_x"/>
                                          </p:val>
                                        </p:tav>
                                      </p:tavLst>
                                    </p:anim>
                                    <p:anim calcmode="lin" valueType="num">
                                      <p:cBhvr>
                                        <p:cTn id="60" dur="1000" fill="hold"/>
                                        <p:tgtEl>
                                          <p:spTgt spid="2335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0"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611" name="WordArt 35"/>
          <p:cNvSpPr>
            <a:spLocks noChangeArrowheads="1" noChangeShapeType="1" noTextEdit="1"/>
          </p:cNvSpPr>
          <p:nvPr/>
        </p:nvSpPr>
        <p:spPr bwMode="auto">
          <a:xfrm>
            <a:off x="838200" y="381000"/>
            <a:ext cx="7620000" cy="6096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Elementary School...</a:t>
            </a:r>
          </a:p>
        </p:txBody>
      </p:sp>
      <p:pic>
        <p:nvPicPr>
          <p:cNvPr id="24612"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3"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...you've gotten used to the expectations and</a:t>
            </a:r>
          </a:p>
          <a:p>
            <a:pPr algn="ctr"/>
            <a:r>
              <a:rPr lang="en-US" sz="2400" kern="10">
                <a:ln w="22225">
                  <a:solidFill>
                    <a:schemeClr val="tx1"/>
                  </a:solidFill>
                  <a:round/>
                  <a:headEnd/>
                  <a:tailEnd/>
                </a:ln>
                <a:solidFill>
                  <a:srgbClr val="FF0000"/>
                </a:solidFill>
                <a:cs typeface="Arial" panose="020B0604020202020204" pitchFamily="34" charset="0"/>
              </a:rPr>
              <a:t>getting reminders from your teachers.</a:t>
            </a:r>
          </a:p>
        </p:txBody>
      </p:sp>
      <p:sp>
        <p:nvSpPr>
          <p:cNvPr id="24614" name="Text Box 38"/>
          <p:cNvSpPr txBox="1">
            <a:spLocks noChangeArrowheads="1"/>
          </p:cNvSpPr>
          <p:nvPr/>
        </p:nvSpPr>
        <p:spPr bwMode="auto">
          <a:xfrm>
            <a:off x="7391400" y="1827213"/>
            <a:ext cx="152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Photo – Panter Elementary</a:t>
            </a:r>
          </a:p>
        </p:txBody>
      </p:sp>
      <p:pic>
        <p:nvPicPr>
          <p:cNvPr id="24615" name="Picture 40" descr="Panter Freq Reminders 01"/>
          <p:cNvPicPr>
            <a:picLocks noChangeAspect="1" noChangeArrowheads="1"/>
          </p:cNvPicPr>
          <p:nvPr/>
        </p:nvPicPr>
        <p:blipFill>
          <a:blip r:embed="rId5">
            <a:extLst>
              <a:ext uri="{28A0092B-C50C-407E-A947-70E740481C1C}">
                <a14:useLocalDpi xmlns:a14="http://schemas.microsoft.com/office/drawing/2010/main" val="0"/>
              </a:ext>
            </a:extLst>
          </a:blip>
          <a:srcRect t="11256"/>
          <a:stretch>
            <a:fillRect/>
          </a:stretch>
        </p:blipFill>
        <p:spPr bwMode="auto">
          <a:xfrm>
            <a:off x="838200" y="1066800"/>
            <a:ext cx="6324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3"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4"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5"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7"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8"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9"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Middle School...</a:t>
            </a:r>
          </a:p>
        </p:txBody>
      </p:sp>
      <p:pic>
        <p:nvPicPr>
          <p:cNvPr id="26660"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1"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...you'll find that expectations are different,</a:t>
            </a:r>
          </a:p>
          <a:p>
            <a:pPr algn="ctr"/>
            <a:r>
              <a:rPr lang="en-US" sz="2400" kern="10">
                <a:ln w="22225">
                  <a:solidFill>
                    <a:schemeClr val="tx1"/>
                  </a:solidFill>
                  <a:round/>
                  <a:headEnd/>
                  <a:tailEnd/>
                </a:ln>
                <a:solidFill>
                  <a:srgbClr val="FF0000"/>
                </a:solidFill>
                <a:cs typeface="Arial" panose="020B0604020202020204" pitchFamily="34" charset="0"/>
              </a:rPr>
              <a:t>and students are given more responsibility.</a:t>
            </a:r>
          </a:p>
        </p:txBody>
      </p:sp>
      <p:pic>
        <p:nvPicPr>
          <p:cNvPr id="26662" name="Picture 40" descr="SPMS Class 04"/>
          <p:cNvPicPr>
            <a:picLocks noChangeAspect="1" noChangeArrowheads="1"/>
          </p:cNvPicPr>
          <p:nvPr/>
        </p:nvPicPr>
        <p:blipFill>
          <a:blip r:embed="rId5">
            <a:extLst>
              <a:ext uri="{28A0092B-C50C-407E-A947-70E740481C1C}">
                <a14:useLocalDpi xmlns:a14="http://schemas.microsoft.com/office/drawing/2010/main" val="0"/>
              </a:ext>
            </a:extLst>
          </a:blip>
          <a:srcRect t="3214" b="2008"/>
          <a:stretch>
            <a:fillRect/>
          </a:stretch>
        </p:blipFill>
        <p:spPr bwMode="auto">
          <a:xfrm>
            <a:off x="1066800" y="1066800"/>
            <a:ext cx="58674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9"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1"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3"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4"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5"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6"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7"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Middle School...</a:t>
            </a:r>
          </a:p>
        </p:txBody>
      </p:sp>
      <p:pic>
        <p:nvPicPr>
          <p:cNvPr id="28708"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9"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...you'll receive more homework, and</a:t>
            </a:r>
          </a:p>
          <a:p>
            <a:pPr algn="ctr"/>
            <a:r>
              <a:rPr lang="en-US" sz="2400" kern="10">
                <a:ln w="22225">
                  <a:solidFill>
                    <a:schemeClr val="tx1"/>
                  </a:solidFill>
                  <a:round/>
                  <a:headEnd/>
                  <a:tailEnd/>
                </a:ln>
                <a:solidFill>
                  <a:srgbClr val="FF0000"/>
                </a:solidFill>
                <a:cs typeface="Arial" panose="020B0604020202020204" pitchFamily="34" charset="0"/>
              </a:rPr>
              <a:t>you'll have to mature as a student.</a:t>
            </a:r>
          </a:p>
        </p:txBody>
      </p:sp>
      <p:pic>
        <p:nvPicPr>
          <p:cNvPr id="28710" name="Picture 40" descr="000_0061"/>
          <p:cNvPicPr>
            <a:picLocks noChangeAspect="1" noChangeArrowheads="1"/>
          </p:cNvPicPr>
          <p:nvPr/>
        </p:nvPicPr>
        <p:blipFill>
          <a:blip r:embed="rId5">
            <a:extLst>
              <a:ext uri="{28A0092B-C50C-407E-A947-70E740481C1C}">
                <a14:useLocalDpi xmlns:a14="http://schemas.microsoft.com/office/drawing/2010/main" val="0"/>
              </a:ext>
            </a:extLst>
          </a:blip>
          <a:srcRect t="5408" b="6198"/>
          <a:stretch>
            <a:fillRect/>
          </a:stretch>
        </p:blipFill>
        <p:spPr bwMode="auto">
          <a:xfrm>
            <a:off x="838200" y="1066800"/>
            <a:ext cx="6324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5"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3"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4"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55"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Middle School...</a:t>
            </a:r>
          </a:p>
        </p:txBody>
      </p:sp>
      <p:pic>
        <p:nvPicPr>
          <p:cNvPr id="30756"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7"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...your belongings will be</a:t>
            </a:r>
          </a:p>
          <a:p>
            <a:pPr algn="ctr"/>
            <a:r>
              <a:rPr lang="en-US" sz="2400" kern="10">
                <a:ln w="22225">
                  <a:solidFill>
                    <a:schemeClr val="tx1"/>
                  </a:solidFill>
                  <a:round/>
                  <a:headEnd/>
                  <a:tailEnd/>
                </a:ln>
                <a:solidFill>
                  <a:srgbClr val="FF0000"/>
                </a:solidFill>
                <a:cs typeface="Arial" panose="020B0604020202020204" pitchFamily="34" charset="0"/>
              </a:rPr>
              <a:t>stored in your locker.</a:t>
            </a:r>
          </a:p>
        </p:txBody>
      </p:sp>
      <p:pic>
        <p:nvPicPr>
          <p:cNvPr id="30758" name="Picture 40" descr="SMMS Lockers 02"/>
          <p:cNvPicPr>
            <a:picLocks noChangeAspect="1" noChangeArrowheads="1"/>
          </p:cNvPicPr>
          <p:nvPr/>
        </p:nvPicPr>
        <p:blipFill>
          <a:blip r:embed="rId5">
            <a:extLst>
              <a:ext uri="{28A0092B-C50C-407E-A947-70E740481C1C}">
                <a14:useLocalDpi xmlns:a14="http://schemas.microsoft.com/office/drawing/2010/main" val="0"/>
              </a:ext>
            </a:extLst>
          </a:blip>
          <a:srcRect b="11676"/>
          <a:stretch>
            <a:fillRect/>
          </a:stretch>
        </p:blipFill>
        <p:spPr bwMode="auto">
          <a:xfrm>
            <a:off x="838200" y="1066800"/>
            <a:ext cx="6324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77" name="Text Box 9"/>
          <p:cNvSpPr txBox="1">
            <a:spLocks noChangeArrowheads="1"/>
          </p:cNvSpPr>
          <p:nvPr/>
        </p:nvSpPr>
        <p:spPr bwMode="auto">
          <a:xfrm>
            <a:off x="4038600" y="3048000"/>
            <a:ext cx="4495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You will get a locker to keep and organize your books and materials.  </a:t>
            </a:r>
            <a:br>
              <a:rPr lang="en-US" altLang="en-US" sz="2000" b="1"/>
            </a:br>
            <a:br>
              <a:rPr lang="en-US" altLang="en-US" sz="2000" b="1"/>
            </a:br>
            <a:r>
              <a:rPr lang="en-US" altLang="en-US" sz="2000" b="1"/>
              <a:t>You’ll have to learn to keep it neat! </a:t>
            </a:r>
            <a:br>
              <a:rPr lang="en-US" altLang="en-US" sz="2000" b="1"/>
            </a:br>
            <a:br>
              <a:rPr lang="en-US" altLang="en-US" sz="2000" b="1"/>
            </a:br>
            <a:r>
              <a:rPr lang="en-US" altLang="en-US" sz="2000" b="1"/>
              <a:t>You also will need to use your time wisely during locker breaks.</a:t>
            </a:r>
          </a:p>
        </p:txBody>
      </p:sp>
      <p:sp>
        <p:nvSpPr>
          <p:cNvPr id="32778" name="Rectangle 10"/>
          <p:cNvSpPr>
            <a:spLocks noChangeArrowheads="1"/>
          </p:cNvSpPr>
          <p:nvPr/>
        </p:nvSpPr>
        <p:spPr bwMode="auto">
          <a:xfrm>
            <a:off x="2743200" y="2438400"/>
            <a:ext cx="685800" cy="3657600"/>
          </a:xfrm>
          <a:prstGeom prst="rect">
            <a:avLst/>
          </a:prstGeom>
          <a:solidFill>
            <a:srgbClr val="80808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79" name="Rectangle 11"/>
          <p:cNvSpPr>
            <a:spLocks noChangeArrowheads="1"/>
          </p:cNvSpPr>
          <p:nvPr/>
        </p:nvSpPr>
        <p:spPr bwMode="auto">
          <a:xfrm>
            <a:off x="2743200" y="2438400"/>
            <a:ext cx="76200" cy="36576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80" name="Rectangle 12"/>
          <p:cNvSpPr>
            <a:spLocks noChangeArrowheads="1"/>
          </p:cNvSpPr>
          <p:nvPr/>
        </p:nvSpPr>
        <p:spPr bwMode="auto">
          <a:xfrm>
            <a:off x="3352800" y="2438400"/>
            <a:ext cx="76200" cy="36576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81" name="Rectangle 13"/>
          <p:cNvSpPr>
            <a:spLocks noChangeArrowheads="1"/>
          </p:cNvSpPr>
          <p:nvPr/>
        </p:nvSpPr>
        <p:spPr bwMode="auto">
          <a:xfrm>
            <a:off x="2895600" y="2438400"/>
            <a:ext cx="381000" cy="36576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82" name="AutoShape 14"/>
          <p:cNvSpPr>
            <a:spLocks noChangeArrowheads="1"/>
          </p:cNvSpPr>
          <p:nvPr/>
        </p:nvSpPr>
        <p:spPr bwMode="auto">
          <a:xfrm>
            <a:off x="457200" y="1295400"/>
            <a:ext cx="5410200" cy="1219200"/>
          </a:xfrm>
          <a:prstGeom prst="roundRect">
            <a:avLst>
              <a:gd name="adj" fmla="val 16667"/>
            </a:avLst>
          </a:prstGeom>
          <a:solidFill>
            <a:srgbClr val="3399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83" name="Oval 15"/>
          <p:cNvSpPr>
            <a:spLocks noChangeArrowheads="1"/>
          </p:cNvSpPr>
          <p:nvPr/>
        </p:nvSpPr>
        <p:spPr bwMode="auto">
          <a:xfrm>
            <a:off x="3048000" y="25908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84" name="Oval 16"/>
          <p:cNvSpPr>
            <a:spLocks noChangeArrowheads="1"/>
          </p:cNvSpPr>
          <p:nvPr/>
        </p:nvSpPr>
        <p:spPr bwMode="auto">
          <a:xfrm>
            <a:off x="3048000" y="28194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85" name="Oval 17"/>
          <p:cNvSpPr>
            <a:spLocks noChangeArrowheads="1"/>
          </p:cNvSpPr>
          <p:nvPr/>
        </p:nvSpPr>
        <p:spPr bwMode="auto">
          <a:xfrm>
            <a:off x="3048000" y="30480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86" name="Oval 18"/>
          <p:cNvSpPr>
            <a:spLocks noChangeArrowheads="1"/>
          </p:cNvSpPr>
          <p:nvPr/>
        </p:nvSpPr>
        <p:spPr bwMode="auto">
          <a:xfrm>
            <a:off x="3048000" y="32766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87" name="Oval 19"/>
          <p:cNvSpPr>
            <a:spLocks noChangeArrowheads="1"/>
          </p:cNvSpPr>
          <p:nvPr/>
        </p:nvSpPr>
        <p:spPr bwMode="auto">
          <a:xfrm>
            <a:off x="3048000" y="35052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88" name="Oval 20"/>
          <p:cNvSpPr>
            <a:spLocks noChangeArrowheads="1"/>
          </p:cNvSpPr>
          <p:nvPr/>
        </p:nvSpPr>
        <p:spPr bwMode="auto">
          <a:xfrm>
            <a:off x="3048000" y="37338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89" name="Oval 21"/>
          <p:cNvSpPr>
            <a:spLocks noChangeArrowheads="1"/>
          </p:cNvSpPr>
          <p:nvPr/>
        </p:nvSpPr>
        <p:spPr bwMode="auto">
          <a:xfrm>
            <a:off x="3048000" y="39624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90" name="Oval 22"/>
          <p:cNvSpPr>
            <a:spLocks noChangeArrowheads="1"/>
          </p:cNvSpPr>
          <p:nvPr/>
        </p:nvSpPr>
        <p:spPr bwMode="auto">
          <a:xfrm>
            <a:off x="3048000" y="41910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91" name="Oval 23"/>
          <p:cNvSpPr>
            <a:spLocks noChangeArrowheads="1"/>
          </p:cNvSpPr>
          <p:nvPr/>
        </p:nvSpPr>
        <p:spPr bwMode="auto">
          <a:xfrm>
            <a:off x="3048000" y="44196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92" name="Oval 24"/>
          <p:cNvSpPr>
            <a:spLocks noChangeArrowheads="1"/>
          </p:cNvSpPr>
          <p:nvPr/>
        </p:nvSpPr>
        <p:spPr bwMode="auto">
          <a:xfrm>
            <a:off x="3048000" y="46482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93" name="Oval 25"/>
          <p:cNvSpPr>
            <a:spLocks noChangeArrowheads="1"/>
          </p:cNvSpPr>
          <p:nvPr/>
        </p:nvSpPr>
        <p:spPr bwMode="auto">
          <a:xfrm>
            <a:off x="3048000" y="48768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94" name="Oval 26"/>
          <p:cNvSpPr>
            <a:spLocks noChangeArrowheads="1"/>
          </p:cNvSpPr>
          <p:nvPr/>
        </p:nvSpPr>
        <p:spPr bwMode="auto">
          <a:xfrm>
            <a:off x="3048000" y="51054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95" name="Oval 27"/>
          <p:cNvSpPr>
            <a:spLocks noChangeArrowheads="1"/>
          </p:cNvSpPr>
          <p:nvPr/>
        </p:nvSpPr>
        <p:spPr bwMode="auto">
          <a:xfrm>
            <a:off x="3048000" y="53340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96" name="Oval 28"/>
          <p:cNvSpPr>
            <a:spLocks noChangeArrowheads="1"/>
          </p:cNvSpPr>
          <p:nvPr/>
        </p:nvSpPr>
        <p:spPr bwMode="auto">
          <a:xfrm>
            <a:off x="3048000" y="55626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97" name="Oval 29"/>
          <p:cNvSpPr>
            <a:spLocks noChangeArrowheads="1"/>
          </p:cNvSpPr>
          <p:nvPr/>
        </p:nvSpPr>
        <p:spPr bwMode="auto">
          <a:xfrm>
            <a:off x="3048000" y="57912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98" name="Oval 30"/>
          <p:cNvSpPr>
            <a:spLocks noChangeArrowheads="1"/>
          </p:cNvSpPr>
          <p:nvPr/>
        </p:nvSpPr>
        <p:spPr bwMode="auto">
          <a:xfrm>
            <a:off x="3048000" y="60198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799" name="Oval 31"/>
          <p:cNvSpPr>
            <a:spLocks noChangeArrowheads="1"/>
          </p:cNvSpPr>
          <p:nvPr/>
        </p:nvSpPr>
        <p:spPr bwMode="auto">
          <a:xfrm>
            <a:off x="3048000" y="2362200"/>
            <a:ext cx="76200" cy="76200"/>
          </a:xfrm>
          <a:prstGeom prst="ellipse">
            <a:avLst/>
          </a:prstGeom>
          <a:solidFill>
            <a:srgbClr val="80808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2800" name="Text Box 32"/>
          <p:cNvSpPr txBox="1">
            <a:spLocks noChangeArrowheads="1"/>
          </p:cNvSpPr>
          <p:nvPr/>
        </p:nvSpPr>
        <p:spPr bwMode="auto">
          <a:xfrm>
            <a:off x="1143000" y="1371600"/>
            <a:ext cx="3124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000">
                <a:solidFill>
                  <a:schemeClr val="bg1"/>
                </a:solidFill>
                <a:latin typeface="Tahoma" panose="020B0604030504040204" pitchFamily="34" charset="0"/>
              </a:rPr>
              <a:t>LOCKER</a:t>
            </a:r>
          </a:p>
        </p:txBody>
      </p:sp>
      <p:sp>
        <p:nvSpPr>
          <p:cNvPr id="32801" name="Text Box 33"/>
          <p:cNvSpPr txBox="1">
            <a:spLocks noChangeArrowheads="1"/>
          </p:cNvSpPr>
          <p:nvPr/>
        </p:nvSpPr>
        <p:spPr bwMode="auto">
          <a:xfrm>
            <a:off x="4038600" y="1477963"/>
            <a:ext cx="129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bg1"/>
                </a:solidFill>
                <a:latin typeface="Tahoma" panose="020B0604030504040204" pitchFamily="34" charset="0"/>
              </a:rPr>
              <a:t>LANE</a:t>
            </a: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6"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7"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8"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9"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0"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4851"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Middle School...</a:t>
            </a:r>
          </a:p>
        </p:txBody>
      </p:sp>
      <p:pic>
        <p:nvPicPr>
          <p:cNvPr id="34852"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3"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 can walk to your</a:t>
            </a:r>
          </a:p>
          <a:p>
            <a:pPr algn="ctr"/>
            <a:r>
              <a:rPr lang="en-US" sz="2400" kern="10">
                <a:ln w="22225">
                  <a:solidFill>
                    <a:schemeClr val="tx1"/>
                  </a:solidFill>
                  <a:round/>
                  <a:headEnd/>
                  <a:tailEnd/>
                </a:ln>
                <a:solidFill>
                  <a:srgbClr val="FF0000"/>
                </a:solidFill>
                <a:cs typeface="Arial" panose="020B0604020202020204" pitchFamily="34" charset="0"/>
              </a:rPr>
              <a:t>next class on your own.</a:t>
            </a:r>
          </a:p>
        </p:txBody>
      </p:sp>
      <p:pic>
        <p:nvPicPr>
          <p:cNvPr id="34854" name="Picture 40" descr="000_0052"/>
          <p:cNvPicPr>
            <a:picLocks noChangeAspect="1" noChangeArrowheads="1"/>
          </p:cNvPicPr>
          <p:nvPr/>
        </p:nvPicPr>
        <p:blipFill>
          <a:blip r:embed="rId5">
            <a:extLst>
              <a:ext uri="{28A0092B-C50C-407E-A947-70E740481C1C}">
                <a14:useLocalDpi xmlns:a14="http://schemas.microsoft.com/office/drawing/2010/main" val="0"/>
              </a:ext>
            </a:extLst>
          </a:blip>
          <a:srcRect t="15112" r="3931"/>
          <a:stretch>
            <a:fillRect/>
          </a:stretch>
        </p:blipFill>
        <p:spPr bwMode="auto">
          <a:xfrm>
            <a:off x="838200" y="1066800"/>
            <a:ext cx="6324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0"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1"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2"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3"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4"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5"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7"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8"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99" name="WordArt 35"/>
          <p:cNvSpPr>
            <a:spLocks noChangeArrowheads="1" noChangeShapeType="1" noTextEdit="1"/>
          </p:cNvSpPr>
          <p:nvPr/>
        </p:nvSpPr>
        <p:spPr bwMode="auto">
          <a:xfrm>
            <a:off x="838200" y="381000"/>
            <a:ext cx="7620000" cy="6096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Elementary School...</a:t>
            </a:r>
          </a:p>
        </p:txBody>
      </p:sp>
      <p:pic>
        <p:nvPicPr>
          <p:cNvPr id="36900"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1" name="WordArt 37"/>
          <p:cNvSpPr>
            <a:spLocks noChangeArrowheads="1" noChangeShapeType="1" noTextEdit="1"/>
          </p:cNvSpPr>
          <p:nvPr/>
        </p:nvSpPr>
        <p:spPr bwMode="auto">
          <a:xfrm>
            <a:off x="838200" y="5486400"/>
            <a:ext cx="6324600" cy="609600"/>
          </a:xfrm>
          <a:prstGeom prst="rect">
            <a:avLst/>
          </a:prstGeom>
        </p:spPr>
        <p:txBody>
          <a:bodyPr wrap="none" fromWordArt="1">
            <a:prstTxWarp prst="textPlain">
              <a:avLst>
                <a:gd name="adj" fmla="val 50000"/>
              </a:avLst>
            </a:prstTxWarp>
          </a:bodyPr>
          <a:lstStyle/>
          <a:p>
            <a:pPr algn="ctr"/>
            <a:r>
              <a:rPr lang="en-US" sz="2400" kern="10" dirty="0">
                <a:ln w="22225">
                  <a:solidFill>
                    <a:schemeClr val="tx1"/>
                  </a:solidFill>
                  <a:round/>
                  <a:headEnd/>
                  <a:tailEnd/>
                </a:ln>
                <a:solidFill>
                  <a:srgbClr val="FF0000"/>
                </a:solidFill>
                <a:cs typeface="Arial" panose="020B0604020202020204" pitchFamily="34" charset="0"/>
              </a:rPr>
              <a:t>... there are less choices in the cafeteria.</a:t>
            </a:r>
          </a:p>
        </p:txBody>
      </p:sp>
      <p:sp>
        <p:nvSpPr>
          <p:cNvPr id="36902" name="Text Box 38"/>
          <p:cNvSpPr txBox="1">
            <a:spLocks noChangeArrowheads="1"/>
          </p:cNvSpPr>
          <p:nvPr/>
        </p:nvSpPr>
        <p:spPr bwMode="auto">
          <a:xfrm>
            <a:off x="7391400" y="1827213"/>
            <a:ext cx="152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Photo – Hiram Elementary</a:t>
            </a:r>
          </a:p>
        </p:txBody>
      </p:sp>
      <p:pic>
        <p:nvPicPr>
          <p:cNvPr id="36903" name="Picture 40" descr="Hiram Cafeteria 01"/>
          <p:cNvPicPr>
            <a:picLocks noChangeAspect="1" noChangeArrowheads="1"/>
          </p:cNvPicPr>
          <p:nvPr/>
        </p:nvPicPr>
        <p:blipFill>
          <a:blip r:embed="rId5">
            <a:extLst>
              <a:ext uri="{28A0092B-C50C-407E-A947-70E740481C1C}">
                <a14:useLocalDpi xmlns:a14="http://schemas.microsoft.com/office/drawing/2010/main" val="0"/>
              </a:ext>
            </a:extLst>
          </a:blip>
          <a:srcRect t="6439" b="5031"/>
          <a:stretch>
            <a:fillRect/>
          </a:stretch>
        </p:blipFill>
        <p:spPr bwMode="auto">
          <a:xfrm>
            <a:off x="838200" y="1066800"/>
            <a:ext cx="6324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5"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6"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7"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8"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9"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0"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1"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2"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3"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4"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5"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6"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8947"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Middle School...</a:t>
            </a:r>
          </a:p>
        </p:txBody>
      </p:sp>
      <p:pic>
        <p:nvPicPr>
          <p:cNvPr id="38948"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9"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 will have more choices</a:t>
            </a:r>
          </a:p>
          <a:p>
            <a:pPr algn="ctr"/>
            <a:r>
              <a:rPr lang="en-US" sz="2400" kern="10">
                <a:ln w="22225">
                  <a:solidFill>
                    <a:schemeClr val="tx1"/>
                  </a:solidFill>
                  <a:round/>
                  <a:headEnd/>
                  <a:tailEnd/>
                </a:ln>
                <a:solidFill>
                  <a:srgbClr val="FF0000"/>
                </a:solidFill>
                <a:cs typeface="Arial" panose="020B0604020202020204" pitchFamily="34" charset="0"/>
              </a:rPr>
              <a:t>of food in the cafeteria.</a:t>
            </a:r>
          </a:p>
        </p:txBody>
      </p:sp>
      <p:sp>
        <p:nvSpPr>
          <p:cNvPr id="38950" name="Text Box 38"/>
          <p:cNvSpPr txBox="1">
            <a:spLocks noChangeArrowheads="1"/>
          </p:cNvSpPr>
          <p:nvPr/>
        </p:nvSpPr>
        <p:spPr bwMode="auto">
          <a:xfrm>
            <a:off x="7391400" y="1827213"/>
            <a:ext cx="152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Photo – McClure Middle</a:t>
            </a:r>
          </a:p>
        </p:txBody>
      </p:sp>
      <p:pic>
        <p:nvPicPr>
          <p:cNvPr id="38951" name="Picture 42" descr="100_4341"/>
          <p:cNvPicPr>
            <a:picLocks noChangeAspect="1" noChangeArrowheads="1"/>
          </p:cNvPicPr>
          <p:nvPr/>
        </p:nvPicPr>
        <p:blipFill>
          <a:blip r:embed="rId5">
            <a:extLst>
              <a:ext uri="{28A0092B-C50C-407E-A947-70E740481C1C}">
                <a14:useLocalDpi xmlns:a14="http://schemas.microsoft.com/office/drawing/2010/main" val="0"/>
              </a:ext>
            </a:extLst>
          </a:blip>
          <a:srcRect t="27544" b="14627"/>
          <a:stretch>
            <a:fillRect/>
          </a:stretch>
        </p:blipFill>
        <p:spPr bwMode="auto">
          <a:xfrm>
            <a:off x="1981200" y="3481388"/>
            <a:ext cx="4114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2" name="Picture 40" descr="100_43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0668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3" name="Picture 41" descr="100_43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1066800"/>
            <a:ext cx="3138488"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69" name="Text Box 10"/>
          <p:cNvSpPr txBox="1">
            <a:spLocks noChangeArrowheads="1"/>
          </p:cNvSpPr>
          <p:nvPr/>
        </p:nvSpPr>
        <p:spPr bwMode="auto">
          <a:xfrm>
            <a:off x="304800" y="1524000"/>
            <a:ext cx="853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You’ll go to lunch with one of your academic teachers.  Each teacher will have assigned tables for their class, but you’ll choose where you sit at those tables!</a:t>
            </a:r>
            <a:endParaRPr lang="en-US" altLang="en-US" sz="2400" b="1">
              <a:solidFill>
                <a:srgbClr val="339933"/>
              </a:solidFill>
            </a:endParaRPr>
          </a:p>
        </p:txBody>
      </p:sp>
      <p:grpSp>
        <p:nvGrpSpPr>
          <p:cNvPr id="40970" name="Group 11"/>
          <p:cNvGrpSpPr>
            <a:grpSpLocks/>
          </p:cNvGrpSpPr>
          <p:nvPr/>
        </p:nvGrpSpPr>
        <p:grpSpPr bwMode="auto">
          <a:xfrm>
            <a:off x="1219200" y="2862263"/>
            <a:ext cx="6477000" cy="3005137"/>
            <a:chOff x="528" y="864"/>
            <a:chExt cx="4512" cy="2064"/>
          </a:xfrm>
        </p:grpSpPr>
        <p:sp>
          <p:nvSpPr>
            <p:cNvPr id="40972" name="AutoShape 12"/>
            <p:cNvSpPr>
              <a:spLocks noChangeArrowheads="1"/>
            </p:cNvSpPr>
            <p:nvPr/>
          </p:nvSpPr>
          <p:spPr bwMode="auto">
            <a:xfrm>
              <a:off x="528" y="864"/>
              <a:ext cx="4512" cy="2064"/>
            </a:xfrm>
            <a:prstGeom prst="roundRect">
              <a:avLst>
                <a:gd name="adj" fmla="val 16667"/>
              </a:avLst>
            </a:prstGeom>
            <a:solidFill>
              <a:srgbClr val="0000FF"/>
            </a:solidFill>
            <a:ln w="254000" cmpd="thickThin">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73" name="Text Box 13"/>
            <p:cNvSpPr txBox="1">
              <a:spLocks noChangeArrowheads="1"/>
            </p:cNvSpPr>
            <p:nvPr/>
          </p:nvSpPr>
          <p:spPr bwMode="auto">
            <a:xfrm>
              <a:off x="816" y="1010"/>
              <a:ext cx="3936"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chemeClr val="bg1"/>
                  </a:solidFill>
                  <a:latin typeface="Tahoma" panose="020B0604030504040204" pitchFamily="34" charset="0"/>
                </a:rPr>
                <a:t>LUNCH – THIS EXIT</a:t>
              </a:r>
            </a:p>
          </p:txBody>
        </p:sp>
        <p:sp>
          <p:nvSpPr>
            <p:cNvPr id="40974" name="Text Box 14"/>
            <p:cNvSpPr txBox="1">
              <a:spLocks noChangeArrowheads="1"/>
            </p:cNvSpPr>
            <p:nvPr/>
          </p:nvSpPr>
          <p:spPr bwMode="auto">
            <a:xfrm>
              <a:off x="1008" y="2447"/>
              <a:ext cx="9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solidFill>
                    <a:schemeClr val="bg1"/>
                  </a:solidFill>
                  <a:latin typeface="Tahoma" panose="020B0604030504040204" pitchFamily="34" charset="0"/>
                </a:rPr>
                <a:t>HOT MEAL</a:t>
              </a:r>
            </a:p>
          </p:txBody>
        </p:sp>
        <p:sp>
          <p:nvSpPr>
            <p:cNvPr id="40975" name="Text Box 15"/>
            <p:cNvSpPr txBox="1">
              <a:spLocks noChangeArrowheads="1"/>
            </p:cNvSpPr>
            <p:nvPr/>
          </p:nvSpPr>
          <p:spPr bwMode="auto">
            <a:xfrm>
              <a:off x="2304" y="2447"/>
              <a:ext cx="9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solidFill>
                    <a:schemeClr val="bg1"/>
                  </a:solidFill>
                  <a:latin typeface="Tahoma" panose="020B0604030504040204" pitchFamily="34" charset="0"/>
                </a:rPr>
                <a:t>PIZZA</a:t>
              </a:r>
            </a:p>
          </p:txBody>
        </p:sp>
        <p:sp>
          <p:nvSpPr>
            <p:cNvPr id="40976" name="Text Box 16"/>
            <p:cNvSpPr txBox="1">
              <a:spLocks noChangeArrowheads="1"/>
            </p:cNvSpPr>
            <p:nvPr/>
          </p:nvSpPr>
          <p:spPr bwMode="auto">
            <a:xfrm>
              <a:off x="3648" y="2447"/>
              <a:ext cx="9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solidFill>
                    <a:schemeClr val="bg1"/>
                  </a:solidFill>
                  <a:latin typeface="Tahoma" panose="020B0604030504040204" pitchFamily="34" charset="0"/>
                </a:rPr>
                <a:t>SALAD BAR</a:t>
              </a:r>
            </a:p>
          </p:txBody>
        </p:sp>
        <p:pic>
          <p:nvPicPr>
            <p:cNvPr id="40977" name="Picture 17" descr="gardensalad"/>
            <p:cNvPicPr>
              <a:picLocks noChangeAspect="1" noChangeArrowheads="1"/>
            </p:cNvPicPr>
            <p:nvPr/>
          </p:nvPicPr>
          <p:blipFill>
            <a:blip r:embed="rId4">
              <a:extLst>
                <a:ext uri="{28A0092B-C50C-407E-A947-70E740481C1C}">
                  <a14:useLocalDpi xmlns:a14="http://schemas.microsoft.com/office/drawing/2010/main" val="0"/>
                </a:ext>
              </a:extLst>
            </a:blip>
            <a:srcRect l="27702" t="12291" r="22827" b="5766"/>
            <a:stretch>
              <a:fillRect/>
            </a:stretch>
          </p:blipFill>
          <p:spPr bwMode="auto">
            <a:xfrm>
              <a:off x="3648" y="1488"/>
              <a:ext cx="912"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pic>
          <p:nvPicPr>
            <p:cNvPr id="40978" name="Picture 18" descr="handtossed"/>
            <p:cNvPicPr>
              <a:picLocks noChangeAspect="1" noChangeArrowheads="1"/>
            </p:cNvPicPr>
            <p:nvPr/>
          </p:nvPicPr>
          <p:blipFill>
            <a:blip r:embed="rId5">
              <a:extLst>
                <a:ext uri="{28A0092B-C50C-407E-A947-70E740481C1C}">
                  <a14:useLocalDpi xmlns:a14="http://schemas.microsoft.com/office/drawing/2010/main" val="0"/>
                </a:ext>
              </a:extLst>
            </a:blip>
            <a:srcRect l="17999" t="9096" r="17999" b="24193"/>
            <a:stretch>
              <a:fillRect/>
            </a:stretch>
          </p:blipFill>
          <p:spPr bwMode="auto">
            <a:xfrm>
              <a:off x="2304" y="1488"/>
              <a:ext cx="955"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19" descr="megameal"/>
            <p:cNvPicPr>
              <a:picLocks noChangeAspect="1" noChangeArrowheads="1"/>
            </p:cNvPicPr>
            <p:nvPr/>
          </p:nvPicPr>
          <p:blipFill>
            <a:blip r:embed="rId6">
              <a:extLst>
                <a:ext uri="{28A0092B-C50C-407E-A947-70E740481C1C}">
                  <a14:useLocalDpi xmlns:a14="http://schemas.microsoft.com/office/drawing/2010/main" val="0"/>
                </a:ext>
              </a:extLst>
            </a:blip>
            <a:srcRect l="35516" t="55757" r="32126" b="1500"/>
            <a:stretch>
              <a:fillRect/>
            </a:stretch>
          </p:blipFill>
          <p:spPr bwMode="auto">
            <a:xfrm>
              <a:off x="1008" y="1488"/>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71" name="WordArt 20"/>
          <p:cNvSpPr>
            <a:spLocks noChangeArrowheads="1" noChangeShapeType="1" noTextEdit="1"/>
          </p:cNvSpPr>
          <p:nvPr/>
        </p:nvSpPr>
        <p:spPr bwMode="auto">
          <a:xfrm>
            <a:off x="1600200" y="9144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the Cafeteria...</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0"/>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099" name="Rectangle 3"/>
          <p:cNvSpPr>
            <a:spLocks noGrp="1" noChangeArrowheads="1"/>
          </p:cNvSpPr>
          <p:nvPr>
            <p:ph type="body" idx="1"/>
          </p:nvPr>
        </p:nvSpPr>
        <p:spPr>
          <a:xfrm>
            <a:off x="457200" y="1874838"/>
            <a:ext cx="8229600" cy="4525962"/>
          </a:xfrm>
        </p:spPr>
        <p:txBody>
          <a:bodyPr/>
          <a:lstStyle/>
          <a:p>
            <a:pPr eaLnBrk="1" hangingPunct="1"/>
            <a:r>
              <a:rPr lang="en-US" altLang="en-US"/>
              <a:t>…on the road to a new and exciting destination – Middle School!</a:t>
            </a:r>
          </a:p>
          <a:p>
            <a:pPr eaLnBrk="1" hangingPunct="1"/>
            <a:r>
              <a:rPr lang="en-US" altLang="en-US"/>
              <a:t>Like most people who start a new journey, you probably have a lot of questions</a:t>
            </a:r>
          </a:p>
          <a:p>
            <a:pPr eaLnBrk="1" hangingPunct="1"/>
            <a:r>
              <a:rPr lang="en-US" altLang="en-US"/>
              <a:t>Think of this presentation as your road map or GPS – we’re here to help you “find your way”, not only to middle school, but through high school and beyond!</a:t>
            </a:r>
          </a:p>
        </p:txBody>
      </p:sp>
      <p:sp>
        <p:nvSpPr>
          <p:cNvPr id="4109" name="WordArt 13"/>
          <p:cNvSpPr>
            <a:spLocks noChangeArrowheads="1" noChangeShapeType="1" noTextEdit="1"/>
          </p:cNvSpPr>
          <p:nvPr/>
        </p:nvSpPr>
        <p:spPr bwMode="auto">
          <a:xfrm>
            <a:off x="1295400" y="1066800"/>
            <a:ext cx="6553200" cy="609600"/>
          </a:xfrm>
          <a:prstGeom prst="rect">
            <a:avLst/>
          </a:prstGeom>
        </p:spPr>
        <p:txBody>
          <a:bodyPr wrap="none" fromWordArt="1">
            <a:prstTxWarp prst="textPlain">
              <a:avLst>
                <a:gd name="adj" fmla="val 50000"/>
              </a:avLst>
            </a:prstTxWarp>
          </a:bodyPr>
          <a:lstStyle/>
          <a:p>
            <a:pPr algn="ctr"/>
            <a:r>
              <a:rPr lang="en-US" sz="3600" kern="10">
                <a:ln w="31750">
                  <a:solidFill>
                    <a:schemeClr val="tx1"/>
                  </a:solidFill>
                  <a:round/>
                  <a:headEnd/>
                  <a:tailEnd/>
                </a:ln>
                <a:solidFill>
                  <a:srgbClr val="FFFF00"/>
                </a:solidFill>
                <a:cs typeface="Arial" panose="020B0604020202020204" pitchFamily="34" charset="0"/>
              </a:rPr>
              <a:t>The trip begins...</a:t>
            </a:r>
          </a:p>
        </p:txBody>
      </p:sp>
      <p:pic>
        <p:nvPicPr>
          <p:cNvPr id="4111" name="Picture 15" descr="j03969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00600"/>
            <a:ext cx="12096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descr="j04244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447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from="(-#ppt_w/2)" to="(#ppt_x)" calcmode="lin" valueType="num">
                                      <p:cBhvr>
                                        <p:cTn id="7" dur="600" fill="hold">
                                          <p:stCondLst>
                                            <p:cond delay="0"/>
                                          </p:stCondLst>
                                        </p:cTn>
                                        <p:tgtEl>
                                          <p:spTgt spid="4109"/>
                                        </p:tgtEl>
                                        <p:attrNameLst>
                                          <p:attrName>ppt_x</p:attrName>
                                        </p:attrNameLst>
                                      </p:cBhvr>
                                    </p:anim>
                                    <p:anim from="0" to="-1.0" calcmode="lin" valueType="num">
                                      <p:cBhvr>
                                        <p:cTn id="8" dur="200" decel="50000" autoRev="1" fill="hold">
                                          <p:stCondLst>
                                            <p:cond delay="600"/>
                                          </p:stCondLst>
                                        </p:cTn>
                                        <p:tgtEl>
                                          <p:spTgt spid="4109"/>
                                        </p:tgtEl>
                                        <p:attrNameLst>
                                          <p:attrName>xshear</p:attrName>
                                        </p:attrNameLst>
                                      </p:cBhvr>
                                    </p:anim>
                                    <p:animScale>
                                      <p:cBhvr>
                                        <p:cTn id="9" dur="200" decel="100000" autoRev="1" fill="hold">
                                          <p:stCondLst>
                                            <p:cond delay="600"/>
                                          </p:stCondLst>
                                        </p:cTn>
                                        <p:tgtEl>
                                          <p:spTgt spid="4109"/>
                                        </p:tgtEl>
                                      </p:cBhvr>
                                      <p:from x="100000" y="100000"/>
                                      <p:to x="80000" y="100000"/>
                                    </p:animScale>
                                    <p:anim by="(#ppt_h/3+#ppt_w*0.1)" calcmode="lin" valueType="num">
                                      <p:cBhvr additive="sum">
                                        <p:cTn id="10" dur="200" decel="100000" autoRev="1" fill="hold">
                                          <p:stCondLst>
                                            <p:cond delay="600"/>
                                          </p:stCondLst>
                                        </p:cTn>
                                        <p:tgtEl>
                                          <p:spTgt spid="4109"/>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4099">
                                            <p:txEl>
                                              <p:pRg st="0" end="0"/>
                                            </p:txEl>
                                          </p:spTgt>
                                        </p:tgtEl>
                                        <p:attrNameLst>
                                          <p:attrName>ppt_x</p:attrName>
                                        </p:attrNameLst>
                                      </p:cBhvr>
                                    </p:anim>
                                    <p:anim from="0" to="-1.0" calcmode="lin" valueType="num">
                                      <p:cBhvr>
                                        <p:cTn id="16" dur="200" decel="50000" autoRev="1" fill="hold">
                                          <p:stCondLst>
                                            <p:cond delay="600"/>
                                          </p:stCondLst>
                                        </p:cTn>
                                        <p:tgtEl>
                                          <p:spTgt spid="4099">
                                            <p:txEl>
                                              <p:pRg st="0" end="0"/>
                                            </p:txEl>
                                          </p:spTgt>
                                        </p:tgtEl>
                                        <p:attrNameLst>
                                          <p:attrName>xshear</p:attrName>
                                        </p:attrNameLst>
                                      </p:cBhvr>
                                    </p:anim>
                                    <p:animScale>
                                      <p:cBhvr>
                                        <p:cTn id="17" dur="200" decel="100000" autoRev="1" fill="hold">
                                          <p:stCondLst>
                                            <p:cond delay="600"/>
                                          </p:stCondLst>
                                        </p:cTn>
                                        <p:tgtEl>
                                          <p:spTgt spid="4099">
                                            <p:txEl>
                                              <p:pRg st="0" end="0"/>
                                            </p:txEl>
                                          </p:spTgt>
                                        </p:tgtEl>
                                      </p:cBhvr>
                                      <p:from x="100000" y="100000"/>
                                      <p:to x="80000" y="100000"/>
                                    </p:animScale>
                                    <p:anim by="(#ppt_h/3+#ppt_w*0.1)" calcmode="lin" valueType="num">
                                      <p:cBhvr additive="sum">
                                        <p:cTn id="18" dur="200" decel="100000" autoRev="1" fill="hold">
                                          <p:stCondLst>
                                            <p:cond delay="600"/>
                                          </p:stCondLst>
                                        </p:cTn>
                                        <p:tgtEl>
                                          <p:spTgt spid="4099">
                                            <p:txEl>
                                              <p:pRg st="0" end="0"/>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4099">
                                            <p:txEl>
                                              <p:pRg st="1" end="1"/>
                                            </p:txEl>
                                          </p:spTgt>
                                        </p:tgtEl>
                                        <p:attrNameLst>
                                          <p:attrName>ppt_x</p:attrName>
                                        </p:attrNameLst>
                                      </p:cBhvr>
                                    </p:anim>
                                    <p:anim from="0" to="-1.0" calcmode="lin" valueType="num">
                                      <p:cBhvr>
                                        <p:cTn id="24" dur="200" decel="50000" autoRev="1" fill="hold">
                                          <p:stCondLst>
                                            <p:cond delay="600"/>
                                          </p:stCondLst>
                                        </p:cTn>
                                        <p:tgtEl>
                                          <p:spTgt spid="4099">
                                            <p:txEl>
                                              <p:pRg st="1" end="1"/>
                                            </p:txEl>
                                          </p:spTgt>
                                        </p:tgtEl>
                                        <p:attrNameLst>
                                          <p:attrName>xshear</p:attrName>
                                        </p:attrNameLst>
                                      </p:cBhvr>
                                    </p:anim>
                                    <p:animScale>
                                      <p:cBhvr>
                                        <p:cTn id="25" dur="200" decel="100000" autoRev="1" fill="hold">
                                          <p:stCondLst>
                                            <p:cond delay="600"/>
                                          </p:stCondLst>
                                        </p:cTn>
                                        <p:tgtEl>
                                          <p:spTgt spid="4099">
                                            <p:txEl>
                                              <p:pRg st="1" end="1"/>
                                            </p:txEl>
                                          </p:spTgt>
                                        </p:tgtEl>
                                      </p:cBhvr>
                                      <p:from x="100000" y="100000"/>
                                      <p:to x="80000" y="100000"/>
                                    </p:animScale>
                                    <p:anim by="(#ppt_h/3+#ppt_w*0.1)" calcmode="lin" valueType="num">
                                      <p:cBhvr additive="sum">
                                        <p:cTn id="26" dur="200" decel="100000" autoRev="1" fill="hold">
                                          <p:stCondLst>
                                            <p:cond delay="600"/>
                                          </p:stCondLst>
                                        </p:cTn>
                                        <p:tgtEl>
                                          <p:spTgt spid="4099">
                                            <p:txEl>
                                              <p:pRg st="1" end="1"/>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099">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4099">
                                            <p:txEl>
                                              <p:pRg st="2" end="2"/>
                                            </p:txEl>
                                          </p:spTgt>
                                        </p:tgtEl>
                                        <p:attrNameLst>
                                          <p:attrName>ppt_x</p:attrName>
                                        </p:attrNameLst>
                                      </p:cBhvr>
                                    </p:anim>
                                    <p:anim from="0" to="-1.0" calcmode="lin" valueType="num">
                                      <p:cBhvr>
                                        <p:cTn id="32" dur="200" decel="50000" autoRev="1" fill="hold">
                                          <p:stCondLst>
                                            <p:cond delay="600"/>
                                          </p:stCondLst>
                                        </p:cTn>
                                        <p:tgtEl>
                                          <p:spTgt spid="4099">
                                            <p:txEl>
                                              <p:pRg st="2" end="2"/>
                                            </p:txEl>
                                          </p:spTgt>
                                        </p:tgtEl>
                                        <p:attrNameLst>
                                          <p:attrName>xshear</p:attrName>
                                        </p:attrNameLst>
                                      </p:cBhvr>
                                    </p:anim>
                                    <p:animScale>
                                      <p:cBhvr>
                                        <p:cTn id="33" dur="200" decel="100000" autoRev="1" fill="hold">
                                          <p:stCondLst>
                                            <p:cond delay="600"/>
                                          </p:stCondLst>
                                        </p:cTn>
                                        <p:tgtEl>
                                          <p:spTgt spid="4099">
                                            <p:txEl>
                                              <p:pRg st="2" end="2"/>
                                            </p:txEl>
                                          </p:spTgt>
                                        </p:tgtEl>
                                      </p:cBhvr>
                                      <p:from x="100000" y="100000"/>
                                      <p:to x="80000" y="100000"/>
                                    </p:animScale>
                                    <p:anim by="(#ppt_h/3+#ppt_w*0.1)" calcmode="lin" valueType="num">
                                      <p:cBhvr additive="sum">
                                        <p:cTn id="34" dur="200" decel="100000" autoRev="1" fill="hold">
                                          <p:stCondLst>
                                            <p:cond delay="600"/>
                                          </p:stCondLst>
                                        </p:cTn>
                                        <p:tgtEl>
                                          <p:spTgt spid="4099">
                                            <p:txEl>
                                              <p:pRg st="2" end="2"/>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xit" presetSubtype="0" fill="hold" grpId="1" nodeType="clickEffect">
                                  <p:stCondLst>
                                    <p:cond delay="0"/>
                                  </p:stCondLst>
                                  <p:childTnLst>
                                    <p:anim calcmode="lin" valueType="num">
                                      <p:cBhvr>
                                        <p:cTn id="38" dur="500"/>
                                        <p:tgtEl>
                                          <p:spTgt spid="4099">
                                            <p:txEl>
                                              <p:pRg st="0" end="0"/>
                                            </p:txEl>
                                          </p:spTgt>
                                        </p:tgtEl>
                                        <p:attrNameLst>
                                          <p:attrName>ppt_w</p:attrName>
                                        </p:attrNameLst>
                                      </p:cBhvr>
                                      <p:tavLst>
                                        <p:tav tm="0">
                                          <p:val>
                                            <p:strVal val="ppt_w"/>
                                          </p:val>
                                        </p:tav>
                                        <p:tav tm="100000">
                                          <p:val>
                                            <p:fltVal val="0"/>
                                          </p:val>
                                        </p:tav>
                                      </p:tavLst>
                                    </p:anim>
                                    <p:anim calcmode="lin" valueType="num">
                                      <p:cBhvr>
                                        <p:cTn id="39" dur="500"/>
                                        <p:tgtEl>
                                          <p:spTgt spid="4099">
                                            <p:txEl>
                                              <p:pRg st="0" end="0"/>
                                            </p:txEl>
                                          </p:spTgt>
                                        </p:tgtEl>
                                        <p:attrNameLst>
                                          <p:attrName>ppt_h</p:attrName>
                                        </p:attrNameLst>
                                      </p:cBhvr>
                                      <p:tavLst>
                                        <p:tav tm="0">
                                          <p:val>
                                            <p:strVal val="ppt_h"/>
                                          </p:val>
                                        </p:tav>
                                        <p:tav tm="100000">
                                          <p:val>
                                            <p:fltVal val="0"/>
                                          </p:val>
                                        </p:tav>
                                      </p:tavLst>
                                    </p:anim>
                                    <p:animEffect transition="out" filter="fade">
                                      <p:cBhvr>
                                        <p:cTn id="40" dur="500"/>
                                        <p:tgtEl>
                                          <p:spTgt spid="4099">
                                            <p:txEl>
                                              <p:pRg st="0" end="0"/>
                                            </p:txEl>
                                          </p:spTgt>
                                        </p:tgtEl>
                                      </p:cBhvr>
                                    </p:animEffect>
                                    <p:set>
                                      <p:cBhvr>
                                        <p:cTn id="41" dur="1" fill="hold">
                                          <p:stCondLst>
                                            <p:cond delay="499"/>
                                          </p:stCondLst>
                                        </p:cTn>
                                        <p:tgtEl>
                                          <p:spTgt spid="4099">
                                            <p:txEl>
                                              <p:pRg st="0" end="0"/>
                                            </p:txEl>
                                          </p:spTgt>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4099">
                                            <p:txEl>
                                              <p:pRg st="1" end="1"/>
                                            </p:txEl>
                                          </p:spTgt>
                                        </p:tgtEl>
                                        <p:attrNameLst>
                                          <p:attrName>ppt_w</p:attrName>
                                        </p:attrNameLst>
                                      </p:cBhvr>
                                      <p:tavLst>
                                        <p:tav tm="0">
                                          <p:val>
                                            <p:strVal val="ppt_w"/>
                                          </p:val>
                                        </p:tav>
                                        <p:tav tm="100000">
                                          <p:val>
                                            <p:fltVal val="0"/>
                                          </p:val>
                                        </p:tav>
                                      </p:tavLst>
                                    </p:anim>
                                    <p:anim calcmode="lin" valueType="num">
                                      <p:cBhvr>
                                        <p:cTn id="44" dur="500"/>
                                        <p:tgtEl>
                                          <p:spTgt spid="4099">
                                            <p:txEl>
                                              <p:pRg st="1" end="1"/>
                                            </p:txEl>
                                          </p:spTgt>
                                        </p:tgtEl>
                                        <p:attrNameLst>
                                          <p:attrName>ppt_h</p:attrName>
                                        </p:attrNameLst>
                                      </p:cBhvr>
                                      <p:tavLst>
                                        <p:tav tm="0">
                                          <p:val>
                                            <p:strVal val="ppt_h"/>
                                          </p:val>
                                        </p:tav>
                                        <p:tav tm="100000">
                                          <p:val>
                                            <p:fltVal val="0"/>
                                          </p:val>
                                        </p:tav>
                                      </p:tavLst>
                                    </p:anim>
                                    <p:animEffect transition="out" filter="fade">
                                      <p:cBhvr>
                                        <p:cTn id="45" dur="500"/>
                                        <p:tgtEl>
                                          <p:spTgt spid="4099">
                                            <p:txEl>
                                              <p:pRg st="1" end="1"/>
                                            </p:txEl>
                                          </p:spTgt>
                                        </p:tgtEl>
                                      </p:cBhvr>
                                    </p:animEffect>
                                    <p:set>
                                      <p:cBhvr>
                                        <p:cTn id="46" dur="1" fill="hold">
                                          <p:stCondLst>
                                            <p:cond delay="499"/>
                                          </p:stCondLst>
                                        </p:cTn>
                                        <p:tgtEl>
                                          <p:spTgt spid="4099">
                                            <p:txEl>
                                              <p:pRg st="1" end="1"/>
                                            </p:txEl>
                                          </p:spTgt>
                                        </p:tgtEl>
                                        <p:attrNameLst>
                                          <p:attrName>style.visibility</p:attrName>
                                        </p:attrNameLst>
                                      </p:cBhvr>
                                      <p:to>
                                        <p:strVal val="hidden"/>
                                      </p:to>
                                    </p:set>
                                  </p:childTnLst>
                                </p:cTn>
                              </p:par>
                              <p:par>
                                <p:cTn id="47" presetID="53" presetClass="exit" presetSubtype="0" fill="hold" grpId="1" nodeType="withEffect">
                                  <p:stCondLst>
                                    <p:cond delay="0"/>
                                  </p:stCondLst>
                                  <p:childTnLst>
                                    <p:anim calcmode="lin" valueType="num">
                                      <p:cBhvr>
                                        <p:cTn id="48" dur="500"/>
                                        <p:tgtEl>
                                          <p:spTgt spid="4099">
                                            <p:txEl>
                                              <p:pRg st="2" end="2"/>
                                            </p:txEl>
                                          </p:spTgt>
                                        </p:tgtEl>
                                        <p:attrNameLst>
                                          <p:attrName>ppt_w</p:attrName>
                                        </p:attrNameLst>
                                      </p:cBhvr>
                                      <p:tavLst>
                                        <p:tav tm="0">
                                          <p:val>
                                            <p:strVal val="ppt_w"/>
                                          </p:val>
                                        </p:tav>
                                        <p:tav tm="100000">
                                          <p:val>
                                            <p:fltVal val="0"/>
                                          </p:val>
                                        </p:tav>
                                      </p:tavLst>
                                    </p:anim>
                                    <p:anim calcmode="lin" valueType="num">
                                      <p:cBhvr>
                                        <p:cTn id="49" dur="500"/>
                                        <p:tgtEl>
                                          <p:spTgt spid="4099">
                                            <p:txEl>
                                              <p:pRg st="2" end="2"/>
                                            </p:txEl>
                                          </p:spTgt>
                                        </p:tgtEl>
                                        <p:attrNameLst>
                                          <p:attrName>ppt_h</p:attrName>
                                        </p:attrNameLst>
                                      </p:cBhvr>
                                      <p:tavLst>
                                        <p:tav tm="0">
                                          <p:val>
                                            <p:strVal val="ppt_h"/>
                                          </p:val>
                                        </p:tav>
                                        <p:tav tm="100000">
                                          <p:val>
                                            <p:fltVal val="0"/>
                                          </p:val>
                                        </p:tav>
                                      </p:tavLst>
                                    </p:anim>
                                    <p:animEffect transition="out" filter="fade">
                                      <p:cBhvr>
                                        <p:cTn id="50" dur="500"/>
                                        <p:tgtEl>
                                          <p:spTgt spid="4099">
                                            <p:txEl>
                                              <p:pRg st="2" end="2"/>
                                            </p:txEl>
                                          </p:spTgt>
                                        </p:tgtEl>
                                      </p:cBhvr>
                                    </p:animEffect>
                                    <p:set>
                                      <p:cBhvr>
                                        <p:cTn id="51" dur="1" fill="hold">
                                          <p:stCondLst>
                                            <p:cond delay="499"/>
                                          </p:stCondLst>
                                        </p:cTn>
                                        <p:tgtEl>
                                          <p:spTgt spid="4099">
                                            <p:txEl>
                                              <p:pRg st="2" end="2"/>
                                            </p:txEl>
                                          </p:spTgt>
                                        </p:tgtEl>
                                        <p:attrNameLst>
                                          <p:attrName>style.visibility</p:attrName>
                                        </p:attrNameLst>
                                      </p:cBhvr>
                                      <p:to>
                                        <p:strVal val="hidden"/>
                                      </p:to>
                                    </p:set>
                                  </p:childTnLst>
                                </p:cTn>
                              </p:par>
                            </p:childTnLst>
                          </p:cTn>
                        </p:par>
                        <p:par>
                          <p:cTn id="52" fill="hold" nodeType="afterGroup">
                            <p:stCondLst>
                              <p:cond delay="500"/>
                            </p:stCondLst>
                            <p:childTnLst>
                              <p:par>
                                <p:cTn id="53" presetID="31" presetClass="entr" presetSubtype="0" fill="hold" nodeType="afterEffect">
                                  <p:stCondLst>
                                    <p:cond delay="0"/>
                                  </p:stCondLst>
                                  <p:iterate type="lt">
                                    <p:tmPct val="5000"/>
                                  </p:iterate>
                                  <p:childTnLst>
                                    <p:set>
                                      <p:cBhvr>
                                        <p:cTn id="54" dur="1" fill="hold">
                                          <p:stCondLst>
                                            <p:cond delay="0"/>
                                          </p:stCondLst>
                                        </p:cTn>
                                        <p:tgtEl>
                                          <p:spTgt spid="4111"/>
                                        </p:tgtEl>
                                        <p:attrNameLst>
                                          <p:attrName>style.visibility</p:attrName>
                                        </p:attrNameLst>
                                      </p:cBhvr>
                                      <p:to>
                                        <p:strVal val="visible"/>
                                      </p:to>
                                    </p:set>
                                    <p:anim calcmode="lin" valueType="num">
                                      <p:cBhvr>
                                        <p:cTn id="55" dur="1000" fill="hold"/>
                                        <p:tgtEl>
                                          <p:spTgt spid="4111"/>
                                        </p:tgtEl>
                                        <p:attrNameLst>
                                          <p:attrName>ppt_w</p:attrName>
                                        </p:attrNameLst>
                                      </p:cBhvr>
                                      <p:tavLst>
                                        <p:tav tm="0">
                                          <p:val>
                                            <p:fltVal val="0"/>
                                          </p:val>
                                        </p:tav>
                                        <p:tav tm="100000">
                                          <p:val>
                                            <p:strVal val="#ppt_w"/>
                                          </p:val>
                                        </p:tav>
                                      </p:tavLst>
                                    </p:anim>
                                    <p:anim calcmode="lin" valueType="num">
                                      <p:cBhvr>
                                        <p:cTn id="56" dur="1000" fill="hold"/>
                                        <p:tgtEl>
                                          <p:spTgt spid="4111"/>
                                        </p:tgtEl>
                                        <p:attrNameLst>
                                          <p:attrName>ppt_h</p:attrName>
                                        </p:attrNameLst>
                                      </p:cBhvr>
                                      <p:tavLst>
                                        <p:tav tm="0">
                                          <p:val>
                                            <p:fltVal val="0"/>
                                          </p:val>
                                        </p:tav>
                                        <p:tav tm="100000">
                                          <p:val>
                                            <p:strVal val="#ppt_h"/>
                                          </p:val>
                                        </p:tav>
                                      </p:tavLst>
                                    </p:anim>
                                    <p:anim calcmode="lin" valueType="num">
                                      <p:cBhvr>
                                        <p:cTn id="57" dur="1000" fill="hold"/>
                                        <p:tgtEl>
                                          <p:spTgt spid="4111"/>
                                        </p:tgtEl>
                                        <p:attrNameLst>
                                          <p:attrName>style.rotation</p:attrName>
                                        </p:attrNameLst>
                                      </p:cBhvr>
                                      <p:tavLst>
                                        <p:tav tm="0">
                                          <p:val>
                                            <p:fltVal val="90"/>
                                          </p:val>
                                        </p:tav>
                                        <p:tav tm="100000">
                                          <p:val>
                                            <p:fltVal val="0"/>
                                          </p:val>
                                        </p:tav>
                                      </p:tavLst>
                                    </p:anim>
                                    <p:animEffect transition="in" filter="fade">
                                      <p:cBhvr>
                                        <p:cTn id="58" dur="1000"/>
                                        <p:tgtEl>
                                          <p:spTgt spid="4111"/>
                                        </p:tgtEl>
                                      </p:cBhvr>
                                    </p:animEffect>
                                  </p:childTnLst>
                                </p:cTn>
                              </p:par>
                              <p:par>
                                <p:cTn id="59" presetID="30" presetClass="entr" presetSubtype="0" fill="hold" nodeType="withEffect">
                                  <p:stCondLst>
                                    <p:cond delay="0"/>
                                  </p:stCondLst>
                                  <p:childTnLst>
                                    <p:set>
                                      <p:cBhvr>
                                        <p:cTn id="60" dur="1" fill="hold">
                                          <p:stCondLst>
                                            <p:cond delay="0"/>
                                          </p:stCondLst>
                                        </p:cTn>
                                        <p:tgtEl>
                                          <p:spTgt spid="4112"/>
                                        </p:tgtEl>
                                        <p:attrNameLst>
                                          <p:attrName>style.visibility</p:attrName>
                                        </p:attrNameLst>
                                      </p:cBhvr>
                                      <p:to>
                                        <p:strVal val="visible"/>
                                      </p:to>
                                    </p:set>
                                    <p:animEffect transition="in" filter="fade">
                                      <p:cBhvr>
                                        <p:cTn id="61" dur="800" decel="100000"/>
                                        <p:tgtEl>
                                          <p:spTgt spid="4112"/>
                                        </p:tgtEl>
                                      </p:cBhvr>
                                    </p:animEffect>
                                    <p:anim calcmode="lin" valueType="num">
                                      <p:cBhvr>
                                        <p:cTn id="62" dur="800" decel="100000" fill="hold"/>
                                        <p:tgtEl>
                                          <p:spTgt spid="4112"/>
                                        </p:tgtEl>
                                        <p:attrNameLst>
                                          <p:attrName>style.rotation</p:attrName>
                                        </p:attrNameLst>
                                      </p:cBhvr>
                                      <p:tavLst>
                                        <p:tav tm="0">
                                          <p:val>
                                            <p:fltVal val="-90"/>
                                          </p:val>
                                        </p:tav>
                                        <p:tav tm="100000">
                                          <p:val>
                                            <p:fltVal val="0"/>
                                          </p:val>
                                        </p:tav>
                                      </p:tavLst>
                                    </p:anim>
                                    <p:anim calcmode="lin" valueType="num">
                                      <p:cBhvr>
                                        <p:cTn id="63" dur="800" decel="100000" fill="hold"/>
                                        <p:tgtEl>
                                          <p:spTgt spid="4112"/>
                                        </p:tgtEl>
                                        <p:attrNameLst>
                                          <p:attrName>ppt_x</p:attrName>
                                        </p:attrNameLst>
                                      </p:cBhvr>
                                      <p:tavLst>
                                        <p:tav tm="0">
                                          <p:val>
                                            <p:strVal val="#ppt_x+0.4"/>
                                          </p:val>
                                        </p:tav>
                                        <p:tav tm="100000">
                                          <p:val>
                                            <p:strVal val="#ppt_x-0.05"/>
                                          </p:val>
                                        </p:tav>
                                      </p:tavLst>
                                    </p:anim>
                                    <p:anim calcmode="lin" valueType="num">
                                      <p:cBhvr>
                                        <p:cTn id="64" dur="800" decel="100000" fill="hold"/>
                                        <p:tgtEl>
                                          <p:spTgt spid="4112"/>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4112"/>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4112"/>
                                        </p:tgtEl>
                                        <p:attrNameLst>
                                          <p:attrName>ppt_y</p:attrName>
                                        </p:attrNameLst>
                                      </p:cBhvr>
                                      <p:tavLst>
                                        <p:tav tm="0">
                                          <p:val>
                                            <p:strVal val="#ppt_y+0.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xit" presetSubtype="0" fill="hold" nodeType="clickEffect">
                                  <p:stCondLst>
                                    <p:cond delay="0"/>
                                  </p:stCondLst>
                                  <p:childTnLst>
                                    <p:anim calcmode="lin" valueType="num">
                                      <p:cBhvr>
                                        <p:cTn id="70" dur="500"/>
                                        <p:tgtEl>
                                          <p:spTgt spid="4109"/>
                                        </p:tgtEl>
                                        <p:attrNameLst>
                                          <p:attrName>ppt_w</p:attrName>
                                        </p:attrNameLst>
                                      </p:cBhvr>
                                      <p:tavLst>
                                        <p:tav tm="0">
                                          <p:val>
                                            <p:strVal val="ppt_w"/>
                                          </p:val>
                                        </p:tav>
                                        <p:tav tm="100000">
                                          <p:val>
                                            <p:fltVal val="0"/>
                                          </p:val>
                                        </p:tav>
                                      </p:tavLst>
                                    </p:anim>
                                    <p:anim calcmode="lin" valueType="num">
                                      <p:cBhvr>
                                        <p:cTn id="71" dur="500"/>
                                        <p:tgtEl>
                                          <p:spTgt spid="4109"/>
                                        </p:tgtEl>
                                        <p:attrNameLst>
                                          <p:attrName>ppt_h</p:attrName>
                                        </p:attrNameLst>
                                      </p:cBhvr>
                                      <p:tavLst>
                                        <p:tav tm="0">
                                          <p:val>
                                            <p:strVal val="ppt_h"/>
                                          </p:val>
                                        </p:tav>
                                        <p:tav tm="100000">
                                          <p:val>
                                            <p:fltVal val="0"/>
                                          </p:val>
                                        </p:tav>
                                      </p:tavLst>
                                    </p:anim>
                                    <p:animEffect transition="out" filter="fade">
                                      <p:cBhvr>
                                        <p:cTn id="72" dur="500"/>
                                        <p:tgtEl>
                                          <p:spTgt spid="4109"/>
                                        </p:tgtEl>
                                      </p:cBhvr>
                                    </p:animEffect>
                                    <p:set>
                                      <p:cBhvr>
                                        <p:cTn id="73" dur="1" fill="hold">
                                          <p:stCondLst>
                                            <p:cond delay="499"/>
                                          </p:stCondLst>
                                        </p:cTn>
                                        <p:tgtEl>
                                          <p:spTgt spid="4109"/>
                                        </p:tgtEl>
                                        <p:attrNameLst>
                                          <p:attrName>style.visibility</p:attrName>
                                        </p:attrNameLst>
                                      </p:cBhvr>
                                      <p:to>
                                        <p:strVal val="hidden"/>
                                      </p:to>
                                    </p:set>
                                  </p:childTnLst>
                                </p:cTn>
                              </p:par>
                              <p:par>
                                <p:cTn id="74" presetID="53" presetClass="exit" presetSubtype="0" fill="hold" nodeType="withEffect">
                                  <p:stCondLst>
                                    <p:cond delay="0"/>
                                  </p:stCondLst>
                                  <p:iterate type="lt">
                                    <p:tmPct val="0"/>
                                  </p:iterate>
                                  <p:childTnLst>
                                    <p:anim calcmode="lin" valueType="num">
                                      <p:cBhvr>
                                        <p:cTn id="75" dur="500"/>
                                        <p:tgtEl>
                                          <p:spTgt spid="4111"/>
                                        </p:tgtEl>
                                        <p:attrNameLst>
                                          <p:attrName>ppt_w</p:attrName>
                                        </p:attrNameLst>
                                      </p:cBhvr>
                                      <p:tavLst>
                                        <p:tav tm="0">
                                          <p:val>
                                            <p:strVal val="ppt_w"/>
                                          </p:val>
                                        </p:tav>
                                        <p:tav tm="100000">
                                          <p:val>
                                            <p:fltVal val="0"/>
                                          </p:val>
                                        </p:tav>
                                      </p:tavLst>
                                    </p:anim>
                                    <p:anim calcmode="lin" valueType="num">
                                      <p:cBhvr>
                                        <p:cTn id="76" dur="500"/>
                                        <p:tgtEl>
                                          <p:spTgt spid="4111"/>
                                        </p:tgtEl>
                                        <p:attrNameLst>
                                          <p:attrName>ppt_h</p:attrName>
                                        </p:attrNameLst>
                                      </p:cBhvr>
                                      <p:tavLst>
                                        <p:tav tm="0">
                                          <p:val>
                                            <p:strVal val="ppt_h"/>
                                          </p:val>
                                        </p:tav>
                                        <p:tav tm="100000">
                                          <p:val>
                                            <p:fltVal val="0"/>
                                          </p:val>
                                        </p:tav>
                                      </p:tavLst>
                                    </p:anim>
                                    <p:animEffect transition="out" filter="fade">
                                      <p:cBhvr>
                                        <p:cTn id="77" dur="500"/>
                                        <p:tgtEl>
                                          <p:spTgt spid="4111"/>
                                        </p:tgtEl>
                                      </p:cBhvr>
                                    </p:animEffect>
                                    <p:set>
                                      <p:cBhvr>
                                        <p:cTn id="78" dur="1" fill="hold">
                                          <p:stCondLst>
                                            <p:cond delay="499"/>
                                          </p:stCondLst>
                                        </p:cTn>
                                        <p:tgtEl>
                                          <p:spTgt spid="4111"/>
                                        </p:tgtEl>
                                        <p:attrNameLst>
                                          <p:attrName>style.visibility</p:attrName>
                                        </p:attrNameLst>
                                      </p:cBhvr>
                                      <p:to>
                                        <p:strVal val="hidden"/>
                                      </p:to>
                                    </p:set>
                                  </p:childTnLst>
                                </p:cTn>
                              </p:par>
                              <p:par>
                                <p:cTn id="79" presetID="53" presetClass="exit" presetSubtype="0" fill="hold" nodeType="withEffect">
                                  <p:stCondLst>
                                    <p:cond delay="0"/>
                                  </p:stCondLst>
                                  <p:childTnLst>
                                    <p:anim calcmode="lin" valueType="num">
                                      <p:cBhvr>
                                        <p:cTn id="80" dur="500"/>
                                        <p:tgtEl>
                                          <p:spTgt spid="4112"/>
                                        </p:tgtEl>
                                        <p:attrNameLst>
                                          <p:attrName>ppt_w</p:attrName>
                                        </p:attrNameLst>
                                      </p:cBhvr>
                                      <p:tavLst>
                                        <p:tav tm="0">
                                          <p:val>
                                            <p:strVal val="ppt_w"/>
                                          </p:val>
                                        </p:tav>
                                        <p:tav tm="100000">
                                          <p:val>
                                            <p:fltVal val="0"/>
                                          </p:val>
                                        </p:tav>
                                      </p:tavLst>
                                    </p:anim>
                                    <p:anim calcmode="lin" valueType="num">
                                      <p:cBhvr>
                                        <p:cTn id="81" dur="500"/>
                                        <p:tgtEl>
                                          <p:spTgt spid="4112"/>
                                        </p:tgtEl>
                                        <p:attrNameLst>
                                          <p:attrName>ppt_h</p:attrName>
                                        </p:attrNameLst>
                                      </p:cBhvr>
                                      <p:tavLst>
                                        <p:tav tm="0">
                                          <p:val>
                                            <p:strVal val="ppt_h"/>
                                          </p:val>
                                        </p:tav>
                                        <p:tav tm="100000">
                                          <p:val>
                                            <p:fltVal val="0"/>
                                          </p:val>
                                        </p:tav>
                                      </p:tavLst>
                                    </p:anim>
                                    <p:animEffect transition="out" filter="fade">
                                      <p:cBhvr>
                                        <p:cTn id="82" dur="500"/>
                                        <p:tgtEl>
                                          <p:spTgt spid="4112"/>
                                        </p:tgtEl>
                                      </p:cBhvr>
                                    </p:animEffect>
                                    <p:set>
                                      <p:cBhvr>
                                        <p:cTn id="83" dur="1" fill="hold">
                                          <p:stCondLst>
                                            <p:cond delay="499"/>
                                          </p:stCondLst>
                                        </p:cTn>
                                        <p:tgtEl>
                                          <p:spTgt spid="4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099"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0"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3"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8"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0"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1"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2"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3043" name="WordArt 35"/>
          <p:cNvSpPr>
            <a:spLocks noChangeArrowheads="1" noChangeShapeType="1" noTextEdit="1"/>
          </p:cNvSpPr>
          <p:nvPr/>
        </p:nvSpPr>
        <p:spPr bwMode="auto">
          <a:xfrm>
            <a:off x="838200" y="381000"/>
            <a:ext cx="7620000" cy="6096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Elementary School...</a:t>
            </a:r>
          </a:p>
        </p:txBody>
      </p:sp>
      <p:pic>
        <p:nvPicPr>
          <p:cNvPr id="43044"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5"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...you've been used to</a:t>
            </a:r>
          </a:p>
          <a:p>
            <a:pPr algn="ctr"/>
            <a:r>
              <a:rPr lang="en-US" sz="2400" kern="10">
                <a:ln w="22225">
                  <a:solidFill>
                    <a:schemeClr val="tx1"/>
                  </a:solidFill>
                  <a:round/>
                  <a:headEnd/>
                  <a:tailEnd/>
                </a:ln>
                <a:solidFill>
                  <a:srgbClr val="FF0000"/>
                </a:solidFill>
                <a:cs typeface="Arial" panose="020B0604020202020204" pitchFamily="34" charset="0"/>
              </a:rPr>
              <a:t>having a daily recess.</a:t>
            </a:r>
          </a:p>
        </p:txBody>
      </p:sp>
      <p:sp>
        <p:nvSpPr>
          <p:cNvPr id="43046" name="Text Box 38"/>
          <p:cNvSpPr txBox="1">
            <a:spLocks noChangeArrowheads="1"/>
          </p:cNvSpPr>
          <p:nvPr/>
        </p:nvSpPr>
        <p:spPr bwMode="auto">
          <a:xfrm>
            <a:off x="7391400" y="1827213"/>
            <a:ext cx="152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Photo – Shelton Elementary</a:t>
            </a:r>
          </a:p>
        </p:txBody>
      </p:sp>
      <p:pic>
        <p:nvPicPr>
          <p:cNvPr id="43047" name="Picture 40" descr="Shelton Recess 01"/>
          <p:cNvPicPr>
            <a:picLocks noChangeAspect="1" noChangeArrowheads="1"/>
          </p:cNvPicPr>
          <p:nvPr/>
        </p:nvPicPr>
        <p:blipFill>
          <a:blip r:embed="rId5">
            <a:extLst>
              <a:ext uri="{28A0092B-C50C-407E-A947-70E740481C1C}">
                <a14:useLocalDpi xmlns:a14="http://schemas.microsoft.com/office/drawing/2010/main" val="0"/>
              </a:ext>
            </a:extLst>
          </a:blip>
          <a:srcRect b="11647"/>
          <a:stretch>
            <a:fillRect/>
          </a:stretch>
        </p:blipFill>
        <p:spPr bwMode="auto">
          <a:xfrm>
            <a:off x="838200" y="1066800"/>
            <a:ext cx="6324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9"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0"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1"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3"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4"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5"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6"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7"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8"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9"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90"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91"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Middle School...</a:t>
            </a:r>
          </a:p>
        </p:txBody>
      </p:sp>
      <p:pic>
        <p:nvPicPr>
          <p:cNvPr id="45092"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93"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 will no longer have a daily</a:t>
            </a:r>
          </a:p>
          <a:p>
            <a:pPr algn="ctr"/>
            <a:r>
              <a:rPr lang="en-US" sz="2400" kern="10">
                <a:ln w="22225">
                  <a:solidFill>
                    <a:schemeClr val="tx1"/>
                  </a:solidFill>
                  <a:round/>
                  <a:headEnd/>
                  <a:tailEnd/>
                </a:ln>
                <a:solidFill>
                  <a:srgbClr val="FF0000"/>
                </a:solidFill>
                <a:cs typeface="Arial" panose="020B0604020202020204" pitchFamily="34" charset="0"/>
              </a:rPr>
              <a:t>recess (but you may have PE).</a:t>
            </a:r>
          </a:p>
        </p:txBody>
      </p:sp>
      <p:sp>
        <p:nvSpPr>
          <p:cNvPr id="45094" name="Rectangle 39"/>
          <p:cNvSpPr>
            <a:spLocks noChangeArrowheads="1"/>
          </p:cNvSpPr>
          <p:nvPr/>
        </p:nvSpPr>
        <p:spPr bwMode="auto">
          <a:xfrm>
            <a:off x="838200" y="1066800"/>
            <a:ext cx="6324600" cy="4191000"/>
          </a:xfrm>
          <a:prstGeom prst="rect">
            <a:avLst/>
          </a:prstGeom>
          <a:solidFill>
            <a:schemeClr val="tx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5095" name="Picture 40" descr="SMMS Gym 01"/>
          <p:cNvPicPr>
            <a:picLocks noChangeAspect="1" noChangeArrowheads="1"/>
          </p:cNvPicPr>
          <p:nvPr/>
        </p:nvPicPr>
        <p:blipFill>
          <a:blip r:embed="rId5">
            <a:extLst>
              <a:ext uri="{28A0092B-C50C-407E-A947-70E740481C1C}">
                <a14:useLocalDpi xmlns:a14="http://schemas.microsoft.com/office/drawing/2010/main" val="0"/>
              </a:ext>
            </a:extLst>
          </a:blip>
          <a:srcRect t="25143" b="6790"/>
          <a:stretch>
            <a:fillRect/>
          </a:stretch>
        </p:blipFill>
        <p:spPr bwMode="auto">
          <a:xfrm>
            <a:off x="1752600" y="1066800"/>
            <a:ext cx="46482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4"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5"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7"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9"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2"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3"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4"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5"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6"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7"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8"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39" name="WordArt 35"/>
          <p:cNvSpPr>
            <a:spLocks noChangeArrowheads="1" noChangeShapeType="1" noTextEdit="1"/>
          </p:cNvSpPr>
          <p:nvPr/>
        </p:nvSpPr>
        <p:spPr bwMode="auto">
          <a:xfrm>
            <a:off x="838200" y="381000"/>
            <a:ext cx="7620000" cy="6096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Elementary School...</a:t>
            </a:r>
          </a:p>
        </p:txBody>
      </p:sp>
      <p:pic>
        <p:nvPicPr>
          <p:cNvPr id="47140"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41"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 have a weekly rotation of specials, including</a:t>
            </a:r>
          </a:p>
          <a:p>
            <a:pPr algn="ctr"/>
            <a:r>
              <a:rPr lang="en-US" sz="2400" kern="10">
                <a:ln w="22225">
                  <a:solidFill>
                    <a:schemeClr val="tx1"/>
                  </a:solidFill>
                  <a:round/>
                  <a:headEnd/>
                  <a:tailEnd/>
                </a:ln>
                <a:solidFill>
                  <a:srgbClr val="FF0000"/>
                </a:solidFill>
                <a:cs typeface="Arial" panose="020B0604020202020204" pitchFamily="34" charset="0"/>
              </a:rPr>
              <a:t>PE, art, music, computer lab, and classroom guidance.</a:t>
            </a:r>
          </a:p>
        </p:txBody>
      </p:sp>
      <p:sp>
        <p:nvSpPr>
          <p:cNvPr id="47142" name="Text Box 38"/>
          <p:cNvSpPr txBox="1">
            <a:spLocks noChangeArrowheads="1"/>
          </p:cNvSpPr>
          <p:nvPr/>
        </p:nvSpPr>
        <p:spPr bwMode="auto">
          <a:xfrm>
            <a:off x="7391400" y="1827213"/>
            <a:ext cx="152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Photo – Roberts Elementary</a:t>
            </a:r>
          </a:p>
        </p:txBody>
      </p:sp>
      <p:pic>
        <p:nvPicPr>
          <p:cNvPr id="47143" name="Picture 40" descr="Roberts Music 01"/>
          <p:cNvPicPr>
            <a:picLocks noChangeAspect="1" noChangeArrowheads="1"/>
          </p:cNvPicPr>
          <p:nvPr/>
        </p:nvPicPr>
        <p:blipFill>
          <a:blip r:embed="rId5">
            <a:extLst>
              <a:ext uri="{28A0092B-C50C-407E-A947-70E740481C1C}">
                <a14:useLocalDpi xmlns:a14="http://schemas.microsoft.com/office/drawing/2010/main" val="0"/>
              </a:ext>
            </a:extLst>
          </a:blip>
          <a:srcRect l="20985"/>
          <a:stretch>
            <a:fillRect/>
          </a:stretch>
        </p:blipFill>
        <p:spPr bwMode="auto">
          <a:xfrm>
            <a:off x="774700" y="1066800"/>
            <a:ext cx="63119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8"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9"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0"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3"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4"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5"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6"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7"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8"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9"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0"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1"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2"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4"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5"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6"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187"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Middle School...</a:t>
            </a:r>
          </a:p>
        </p:txBody>
      </p:sp>
      <p:pic>
        <p:nvPicPr>
          <p:cNvPr id="49188"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9"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 will have daily Connections</a:t>
            </a:r>
          </a:p>
          <a:p>
            <a:pPr algn="ctr"/>
            <a:r>
              <a:rPr lang="en-US" sz="2400" kern="10">
                <a:ln w="22225">
                  <a:solidFill>
                    <a:schemeClr val="tx1"/>
                  </a:solidFill>
                  <a:round/>
                  <a:headEnd/>
                  <a:tailEnd/>
                </a:ln>
                <a:solidFill>
                  <a:srgbClr val="FF0000"/>
                </a:solidFill>
                <a:cs typeface="Arial" panose="020B0604020202020204" pitchFamily="34" charset="0"/>
              </a:rPr>
              <a:t>classes that are part of your schedule.</a:t>
            </a:r>
          </a:p>
        </p:txBody>
      </p:sp>
      <p:sp>
        <p:nvSpPr>
          <p:cNvPr id="49190" name="Text Box 38"/>
          <p:cNvSpPr txBox="1">
            <a:spLocks noChangeArrowheads="1"/>
          </p:cNvSpPr>
          <p:nvPr/>
        </p:nvSpPr>
        <p:spPr bwMode="auto">
          <a:xfrm>
            <a:off x="7391400" y="1827213"/>
            <a:ext cx="152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Photo – Herschel Jones Middle</a:t>
            </a:r>
          </a:p>
        </p:txBody>
      </p:sp>
      <p:pic>
        <p:nvPicPr>
          <p:cNvPr id="49191" name="Picture 41" descr="HJMS B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066800"/>
            <a:ext cx="63246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9"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0"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1"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2"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3"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4"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5"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6"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7"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8"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9"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0"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1"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2"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3"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4"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35"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Middle School...</a:t>
            </a:r>
          </a:p>
        </p:txBody>
      </p:sp>
      <p:pic>
        <p:nvPicPr>
          <p:cNvPr id="51236"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7"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...you have</a:t>
            </a:r>
          </a:p>
          <a:p>
            <a:pPr algn="ctr"/>
            <a:r>
              <a:rPr lang="en-US" sz="2400" kern="10">
                <a:ln w="22225">
                  <a:solidFill>
                    <a:schemeClr val="tx1"/>
                  </a:solidFill>
                  <a:round/>
                  <a:headEnd/>
                  <a:tailEnd/>
                </a:ln>
                <a:solidFill>
                  <a:srgbClr val="FF0000"/>
                </a:solidFill>
                <a:cs typeface="Arial" panose="020B0604020202020204" pitchFamily="34" charset="0"/>
              </a:rPr>
              <a:t>several choices of</a:t>
            </a:r>
          </a:p>
          <a:p>
            <a:pPr algn="ctr"/>
            <a:r>
              <a:rPr lang="en-US" sz="2400" kern="10">
                <a:ln w="22225">
                  <a:solidFill>
                    <a:schemeClr val="tx1"/>
                  </a:solidFill>
                  <a:round/>
                  <a:headEnd/>
                  <a:tailEnd/>
                </a:ln>
                <a:solidFill>
                  <a:srgbClr val="FF0000"/>
                </a:solidFill>
                <a:cs typeface="Arial" panose="020B0604020202020204" pitchFamily="34" charset="0"/>
              </a:rPr>
              <a:t>school activities and clubs.</a:t>
            </a:r>
          </a:p>
        </p:txBody>
      </p:sp>
      <p:pic>
        <p:nvPicPr>
          <p:cNvPr id="51238" name="Picture 41" descr="EPMS Drama 01"/>
          <p:cNvPicPr>
            <a:picLocks noChangeAspect="1" noChangeArrowheads="1"/>
          </p:cNvPicPr>
          <p:nvPr/>
        </p:nvPicPr>
        <p:blipFill>
          <a:blip r:embed="rId5">
            <a:extLst>
              <a:ext uri="{28A0092B-C50C-407E-A947-70E740481C1C}">
                <a14:useLocalDpi xmlns:a14="http://schemas.microsoft.com/office/drawing/2010/main" val="0"/>
              </a:ext>
            </a:extLst>
          </a:blip>
          <a:srcRect l="4597" b="15205"/>
          <a:stretch>
            <a:fillRect/>
          </a:stretch>
        </p:blipFill>
        <p:spPr bwMode="auto">
          <a:xfrm>
            <a:off x="838200" y="1066800"/>
            <a:ext cx="6324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6"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7"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8"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9"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0"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1"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3"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4"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5"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6"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7"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8"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9"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0"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1"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2" name="Rectangle 34"/>
          <p:cNvSpPr>
            <a:spLocks noChangeArrowheads="1"/>
          </p:cNvSpPr>
          <p:nvPr/>
        </p:nvSpPr>
        <p:spPr bwMode="auto">
          <a:xfrm>
            <a:off x="-48217" y="272512"/>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43747"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dirty="0">
                <a:ln w="22225">
                  <a:solidFill>
                    <a:schemeClr val="tx1"/>
                  </a:solidFill>
                  <a:round/>
                  <a:headEnd/>
                  <a:tailEnd/>
                </a:ln>
                <a:solidFill>
                  <a:srgbClr val="FF0000"/>
                </a:solidFill>
                <a:cs typeface="Arial" panose="020B0604020202020204" pitchFamily="34" charset="0"/>
              </a:rPr>
              <a:t>In Middle School...</a:t>
            </a:r>
          </a:p>
        </p:txBody>
      </p:sp>
      <p:pic>
        <p:nvPicPr>
          <p:cNvPr id="53284"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2004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6" name="Text Box 38"/>
          <p:cNvSpPr txBox="1">
            <a:spLocks noChangeArrowheads="1"/>
          </p:cNvSpPr>
          <p:nvPr/>
        </p:nvSpPr>
        <p:spPr bwMode="auto">
          <a:xfrm>
            <a:off x="7391400" y="1827213"/>
            <a:ext cx="152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Photo – HJMS vs. SPMS</a:t>
            </a:r>
          </a:p>
        </p:txBody>
      </p:sp>
      <p:pic>
        <p:nvPicPr>
          <p:cNvPr id="53287" name="Picture 39" descr="HJMS Foot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066800"/>
            <a:ext cx="63246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WordArt 35"/>
          <p:cNvSpPr>
            <a:spLocks noChangeArrowheads="1" noChangeShapeType="1" noTextEdit="1"/>
          </p:cNvSpPr>
          <p:nvPr/>
        </p:nvSpPr>
        <p:spPr bwMode="auto">
          <a:xfrm>
            <a:off x="838200" y="5449430"/>
            <a:ext cx="7772400" cy="875170"/>
          </a:xfrm>
          <a:prstGeom prst="rect">
            <a:avLst/>
          </a:prstGeom>
        </p:spPr>
        <p:txBody>
          <a:bodyPr wrap="none" fromWordArt="1">
            <a:prstTxWarp prst="textPlain">
              <a:avLst>
                <a:gd name="adj" fmla="val 50000"/>
              </a:avLst>
            </a:prstTxWarp>
          </a:bodyPr>
          <a:lstStyle/>
          <a:p>
            <a:pPr algn="ctr"/>
            <a:r>
              <a:rPr lang="en-US" sz="3200" kern="10" dirty="0">
                <a:ln w="22225">
                  <a:solidFill>
                    <a:schemeClr val="tx1"/>
                  </a:solidFill>
                  <a:round/>
                  <a:headEnd/>
                  <a:tailEnd/>
                </a:ln>
                <a:solidFill>
                  <a:srgbClr val="FF0000"/>
                </a:solidFill>
                <a:cs typeface="Arial" panose="020B0604020202020204" pitchFamily="34" charset="0"/>
              </a:rPr>
              <a:t>There are </a:t>
            </a:r>
            <a:r>
              <a:rPr lang="en-US" sz="3200" u="sng" kern="10" dirty="0">
                <a:ln w="22225">
                  <a:solidFill>
                    <a:schemeClr val="tx1"/>
                  </a:solidFill>
                  <a:round/>
                  <a:headEnd/>
                  <a:tailEnd/>
                </a:ln>
                <a:solidFill>
                  <a:srgbClr val="FF0000"/>
                </a:solidFill>
                <a:cs typeface="Arial" panose="020B0604020202020204" pitchFamily="34" charset="0"/>
              </a:rPr>
              <a:t>no official middle school sports, </a:t>
            </a:r>
            <a:r>
              <a:rPr lang="en-US" sz="3200" kern="10" dirty="0">
                <a:ln w="22225">
                  <a:solidFill>
                    <a:schemeClr val="tx1"/>
                  </a:solidFill>
                  <a:round/>
                  <a:headEnd/>
                  <a:tailEnd/>
                </a:ln>
                <a:solidFill>
                  <a:srgbClr val="FF0000"/>
                </a:solidFill>
                <a:cs typeface="Arial" panose="020B0604020202020204" pitchFamily="34" charset="0"/>
              </a:rPr>
              <a:t>but many students will </a:t>
            </a:r>
          </a:p>
          <a:p>
            <a:pPr algn="ctr"/>
            <a:r>
              <a:rPr lang="en-US" sz="3200" kern="10" dirty="0">
                <a:ln w="22225">
                  <a:solidFill>
                    <a:schemeClr val="tx1"/>
                  </a:solidFill>
                  <a:round/>
                  <a:headEnd/>
                  <a:tailEnd/>
                </a:ln>
                <a:solidFill>
                  <a:srgbClr val="FF0000"/>
                </a:solidFill>
                <a:cs typeface="Arial" panose="020B0604020202020204" pitchFamily="34" charset="0"/>
              </a:rPr>
              <a:t>participate in club sports outside of the school that are feeder programs </a:t>
            </a:r>
          </a:p>
          <a:p>
            <a:pPr algn="ctr"/>
            <a:r>
              <a:rPr lang="en-US" sz="3200" kern="10" dirty="0">
                <a:ln w="22225">
                  <a:solidFill>
                    <a:schemeClr val="tx1"/>
                  </a:solidFill>
                  <a:round/>
                  <a:headEnd/>
                  <a:tailEnd/>
                </a:ln>
                <a:solidFill>
                  <a:srgbClr val="FF0000"/>
                </a:solidFill>
                <a:cs typeface="Arial" panose="020B0604020202020204" pitchFamily="34" charset="0"/>
              </a:rPr>
              <a:t>for the high schools.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nodeType="afterEffect">
                                  <p:stCondLst>
                                    <p:cond delay="0"/>
                                  </p:stCondLst>
                                  <p:childTnLst>
                                    <p:set>
                                      <p:cBhvr>
                                        <p:cTn id="6" dur="1" fill="hold">
                                          <p:stCondLst>
                                            <p:cond delay="499"/>
                                          </p:stCondLst>
                                        </p:cTn>
                                        <p:tgtEl>
                                          <p:spTgt spid="243747"/>
                                        </p:tgtEl>
                                        <p:attrNameLst>
                                          <p:attrName>style.visibility</p:attrName>
                                        </p:attrNameLst>
                                      </p:cBhvr>
                                      <p:to>
                                        <p:strVal val="visible"/>
                                      </p:to>
                                    </p:set>
                                  </p:childTnLst>
                                </p:cTn>
                              </p:par>
                            </p:childTnLst>
                          </p:cTn>
                        </p:par>
                        <p:par>
                          <p:cTn id="7" fill="hold">
                            <p:stCondLst>
                              <p:cond delay="500"/>
                            </p:stCondLst>
                            <p:childTnLst>
                              <p:par>
                                <p:cTn id="8" presetID="3" presetClass="entr" presetSubtype="0" fill="hold" nodeType="afterEffect">
                                  <p:stCondLst>
                                    <p:cond delay="0"/>
                                  </p:stCondLst>
                                  <p:childTnLst>
                                    <p:set>
                                      <p:cBhvr>
                                        <p:cTn id="9" dur="1" fill="hold">
                                          <p:stCondLst>
                                            <p:cond delay="499"/>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305" name="Rectangle 9"/>
          <p:cNvSpPr>
            <a:spLocks noGrp="1" noChangeArrowheads="1"/>
          </p:cNvSpPr>
          <p:nvPr>
            <p:ph type="body" idx="1"/>
          </p:nvPr>
        </p:nvSpPr>
        <p:spPr>
          <a:xfrm>
            <a:off x="457200" y="2133600"/>
            <a:ext cx="8229600" cy="3810000"/>
          </a:xfrm>
        </p:spPr>
        <p:txBody>
          <a:bodyPr/>
          <a:lstStyle/>
          <a:p>
            <a:pPr eaLnBrk="1" hangingPunct="1"/>
            <a:r>
              <a:rPr lang="en-US" altLang="en-US" sz="3500" b="1"/>
              <a:t>Georgia Milestones- All grades</a:t>
            </a:r>
          </a:p>
          <a:p>
            <a:pPr eaLnBrk="1" hangingPunct="1">
              <a:buFontTx/>
              <a:buNone/>
            </a:pPr>
            <a:endParaRPr lang="en-US" altLang="en-US" sz="3500" b="1"/>
          </a:p>
        </p:txBody>
      </p:sp>
      <p:sp>
        <p:nvSpPr>
          <p:cNvPr id="55306" name="WordArt 10"/>
          <p:cNvSpPr>
            <a:spLocks noChangeArrowheads="1" noChangeShapeType="1" noTextEdit="1"/>
          </p:cNvSpPr>
          <p:nvPr/>
        </p:nvSpPr>
        <p:spPr bwMode="auto">
          <a:xfrm>
            <a:off x="838200" y="990600"/>
            <a:ext cx="7620000" cy="838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FF00"/>
                </a:solidFill>
                <a:cs typeface="Arial" panose="020B0604020202020204" pitchFamily="34" charset="0"/>
              </a:rPr>
              <a:t>Testing - In middle school there is still testing.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0105" name="Rectangle 9"/>
          <p:cNvSpPr>
            <a:spLocks noGrp="1" noChangeArrowheads="1"/>
          </p:cNvSpPr>
          <p:nvPr>
            <p:ph type="body" idx="1"/>
          </p:nvPr>
        </p:nvSpPr>
        <p:spPr>
          <a:xfrm>
            <a:off x="457200" y="2133600"/>
            <a:ext cx="8229600" cy="3810000"/>
          </a:xfrm>
        </p:spPr>
        <p:txBody>
          <a:bodyPr/>
          <a:lstStyle/>
          <a:p>
            <a:pPr eaLnBrk="1" hangingPunct="1">
              <a:buFontTx/>
              <a:buNone/>
            </a:pPr>
            <a:r>
              <a:rPr lang="en-US" altLang="en-US" b="1" dirty="0"/>
              <a:t>In May of 2010, the BRIDGE Bill was signed into law, and it has been updated every few years since then. Thus, there are mandated advisement steps that must be taken with middle school students. School Counselors facilitate these opportunities.</a:t>
            </a:r>
          </a:p>
          <a:p>
            <a:pPr eaLnBrk="1" hangingPunct="1">
              <a:buFontTx/>
              <a:buNone/>
            </a:pPr>
            <a:endParaRPr lang="en-US" altLang="en-US" sz="3500" b="1" dirty="0"/>
          </a:p>
        </p:txBody>
      </p:sp>
      <p:sp>
        <p:nvSpPr>
          <p:cNvPr id="260106" name="WordArt 10"/>
          <p:cNvSpPr>
            <a:spLocks noChangeArrowheads="1" noChangeShapeType="1" noTextEdit="1"/>
          </p:cNvSpPr>
          <p:nvPr/>
        </p:nvSpPr>
        <p:spPr bwMode="auto">
          <a:xfrm>
            <a:off x="0" y="1066800"/>
            <a:ext cx="9067800" cy="7620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FF00"/>
                </a:solidFill>
                <a:cs typeface="Arial" panose="020B0604020202020204" pitchFamily="34" charset="0"/>
              </a:rPr>
              <a:t>BRIDGE Law- Mandated Advisement in Middle School</a:t>
            </a:r>
          </a:p>
        </p:txBody>
      </p:sp>
      <p:pic>
        <p:nvPicPr>
          <p:cNvPr id="57355" name="Picture 11" descr="MC90032923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4864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60106"/>
                                        </p:tgtEl>
                                        <p:attrNameLst>
                                          <p:attrName>style.visibility</p:attrName>
                                        </p:attrNameLst>
                                      </p:cBhvr>
                                      <p:to>
                                        <p:strVal val="visible"/>
                                      </p:to>
                                    </p:set>
                                    <p:anim from="(-#ppt_w/2)" to="(#ppt_x)" calcmode="lin" valueType="num">
                                      <p:cBhvr>
                                        <p:cTn id="7" dur="600" fill="hold">
                                          <p:stCondLst>
                                            <p:cond delay="0"/>
                                          </p:stCondLst>
                                        </p:cTn>
                                        <p:tgtEl>
                                          <p:spTgt spid="260106"/>
                                        </p:tgtEl>
                                        <p:attrNameLst>
                                          <p:attrName>ppt_x</p:attrName>
                                        </p:attrNameLst>
                                      </p:cBhvr>
                                    </p:anim>
                                    <p:anim from="0" to="-1.0" calcmode="lin" valueType="num">
                                      <p:cBhvr>
                                        <p:cTn id="8" dur="200" decel="50000" autoRev="1" fill="hold">
                                          <p:stCondLst>
                                            <p:cond delay="600"/>
                                          </p:stCondLst>
                                        </p:cTn>
                                        <p:tgtEl>
                                          <p:spTgt spid="260106"/>
                                        </p:tgtEl>
                                        <p:attrNameLst>
                                          <p:attrName>xshear</p:attrName>
                                        </p:attrNameLst>
                                      </p:cBhvr>
                                    </p:anim>
                                    <p:animScale>
                                      <p:cBhvr>
                                        <p:cTn id="9" dur="200" decel="100000" autoRev="1" fill="hold">
                                          <p:stCondLst>
                                            <p:cond delay="600"/>
                                          </p:stCondLst>
                                        </p:cTn>
                                        <p:tgtEl>
                                          <p:spTgt spid="260106"/>
                                        </p:tgtEl>
                                      </p:cBhvr>
                                      <p:from x="100000" y="100000"/>
                                      <p:to x="80000" y="100000"/>
                                    </p:animScale>
                                    <p:anim by="(#ppt_h/3+#ppt_w*0.1)" calcmode="lin" valueType="num">
                                      <p:cBhvr additive="sum">
                                        <p:cTn id="10" dur="200" decel="100000" autoRev="1" fill="hold">
                                          <p:stCondLst>
                                            <p:cond delay="600"/>
                                          </p:stCondLst>
                                        </p:cTn>
                                        <p:tgtEl>
                                          <p:spTgt spid="26010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60105">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260105">
                                            <p:txEl>
                                              <p:pRg st="0" end="0"/>
                                            </p:txEl>
                                          </p:spTgt>
                                        </p:tgtEl>
                                        <p:attrNameLst>
                                          <p:attrName>ppt_x</p:attrName>
                                        </p:attrNameLst>
                                      </p:cBhvr>
                                    </p:anim>
                                    <p:anim from="0" to="-1.0" calcmode="lin" valueType="num">
                                      <p:cBhvr>
                                        <p:cTn id="16" dur="200" decel="50000" autoRev="1" fill="hold">
                                          <p:stCondLst>
                                            <p:cond delay="600"/>
                                          </p:stCondLst>
                                        </p:cTn>
                                        <p:tgtEl>
                                          <p:spTgt spid="260105">
                                            <p:txEl>
                                              <p:pRg st="0" end="0"/>
                                            </p:txEl>
                                          </p:spTgt>
                                        </p:tgtEl>
                                        <p:attrNameLst>
                                          <p:attrName>xshear</p:attrName>
                                        </p:attrNameLst>
                                      </p:cBhvr>
                                    </p:anim>
                                    <p:animScale>
                                      <p:cBhvr>
                                        <p:cTn id="17" dur="200" decel="100000" autoRev="1" fill="hold">
                                          <p:stCondLst>
                                            <p:cond delay="600"/>
                                          </p:stCondLst>
                                        </p:cTn>
                                        <p:tgtEl>
                                          <p:spTgt spid="260105">
                                            <p:txEl>
                                              <p:pRg st="0" end="0"/>
                                            </p:txEl>
                                          </p:spTgt>
                                        </p:tgtEl>
                                      </p:cBhvr>
                                      <p:from x="100000" y="100000"/>
                                      <p:to x="80000" y="100000"/>
                                    </p:animScale>
                                    <p:anim by="(#ppt_h/3+#ppt_w*0.1)" calcmode="lin" valueType="num">
                                      <p:cBhvr additive="sum">
                                        <p:cTn id="18" dur="200" decel="100000" autoRev="1" fill="hold">
                                          <p:stCondLst>
                                            <p:cond delay="600"/>
                                          </p:stCondLst>
                                        </p:cTn>
                                        <p:tgtEl>
                                          <p:spTgt spid="260105">
                                            <p:txEl>
                                              <p:pRg st="0" end="0"/>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xit" presetSubtype="0" fill="hold" nodeType="clickEffect">
                                  <p:stCondLst>
                                    <p:cond delay="0"/>
                                  </p:stCondLst>
                                  <p:childTnLst>
                                    <p:anim calcmode="lin" valueType="num">
                                      <p:cBhvr>
                                        <p:cTn id="22" dur="500"/>
                                        <p:tgtEl>
                                          <p:spTgt spid="260106"/>
                                        </p:tgtEl>
                                        <p:attrNameLst>
                                          <p:attrName>ppt_w</p:attrName>
                                        </p:attrNameLst>
                                      </p:cBhvr>
                                      <p:tavLst>
                                        <p:tav tm="0">
                                          <p:val>
                                            <p:strVal val="ppt_w"/>
                                          </p:val>
                                        </p:tav>
                                        <p:tav tm="100000">
                                          <p:val>
                                            <p:fltVal val="0"/>
                                          </p:val>
                                        </p:tav>
                                      </p:tavLst>
                                    </p:anim>
                                    <p:anim calcmode="lin" valueType="num">
                                      <p:cBhvr>
                                        <p:cTn id="23" dur="500"/>
                                        <p:tgtEl>
                                          <p:spTgt spid="260106"/>
                                        </p:tgtEl>
                                        <p:attrNameLst>
                                          <p:attrName>ppt_h</p:attrName>
                                        </p:attrNameLst>
                                      </p:cBhvr>
                                      <p:tavLst>
                                        <p:tav tm="0">
                                          <p:val>
                                            <p:strVal val="ppt_h"/>
                                          </p:val>
                                        </p:tav>
                                        <p:tav tm="100000">
                                          <p:val>
                                            <p:fltVal val="0"/>
                                          </p:val>
                                        </p:tav>
                                      </p:tavLst>
                                    </p:anim>
                                    <p:animEffect transition="out" filter="fade">
                                      <p:cBhvr>
                                        <p:cTn id="24" dur="500"/>
                                        <p:tgtEl>
                                          <p:spTgt spid="260106"/>
                                        </p:tgtEl>
                                      </p:cBhvr>
                                    </p:animEffect>
                                    <p:set>
                                      <p:cBhvr>
                                        <p:cTn id="25" dur="1" fill="hold">
                                          <p:stCondLst>
                                            <p:cond delay="499"/>
                                          </p:stCondLst>
                                        </p:cTn>
                                        <p:tgtEl>
                                          <p:spTgt spid="260106"/>
                                        </p:tgtEl>
                                        <p:attrNameLst>
                                          <p:attrName>style.visibility</p:attrName>
                                        </p:attrNameLst>
                                      </p:cBhvr>
                                      <p:to>
                                        <p:strVal val="hidden"/>
                                      </p:to>
                                    </p:set>
                                  </p:childTnLst>
                                </p:cTn>
                              </p:par>
                              <p:par>
                                <p:cTn id="26" presetID="53" presetClass="exit" presetSubtype="0" fill="hold" grpId="1" nodeType="withEffect">
                                  <p:stCondLst>
                                    <p:cond delay="0"/>
                                  </p:stCondLst>
                                  <p:childTnLst>
                                    <p:anim calcmode="lin" valueType="num">
                                      <p:cBhvr>
                                        <p:cTn id="27" dur="500"/>
                                        <p:tgtEl>
                                          <p:spTgt spid="260105">
                                            <p:txEl>
                                              <p:pRg st="0" end="0"/>
                                            </p:txEl>
                                          </p:spTgt>
                                        </p:tgtEl>
                                        <p:attrNameLst>
                                          <p:attrName>ppt_w</p:attrName>
                                        </p:attrNameLst>
                                      </p:cBhvr>
                                      <p:tavLst>
                                        <p:tav tm="0">
                                          <p:val>
                                            <p:strVal val="ppt_w"/>
                                          </p:val>
                                        </p:tav>
                                        <p:tav tm="100000">
                                          <p:val>
                                            <p:fltVal val="0"/>
                                          </p:val>
                                        </p:tav>
                                      </p:tavLst>
                                    </p:anim>
                                    <p:anim calcmode="lin" valueType="num">
                                      <p:cBhvr>
                                        <p:cTn id="28" dur="500"/>
                                        <p:tgtEl>
                                          <p:spTgt spid="260105">
                                            <p:txEl>
                                              <p:pRg st="0" end="0"/>
                                            </p:txEl>
                                          </p:spTgt>
                                        </p:tgtEl>
                                        <p:attrNameLst>
                                          <p:attrName>ppt_h</p:attrName>
                                        </p:attrNameLst>
                                      </p:cBhvr>
                                      <p:tavLst>
                                        <p:tav tm="0">
                                          <p:val>
                                            <p:strVal val="ppt_h"/>
                                          </p:val>
                                        </p:tav>
                                        <p:tav tm="100000">
                                          <p:val>
                                            <p:fltVal val="0"/>
                                          </p:val>
                                        </p:tav>
                                      </p:tavLst>
                                    </p:anim>
                                    <p:animEffect transition="out" filter="fade">
                                      <p:cBhvr>
                                        <p:cTn id="29" dur="500"/>
                                        <p:tgtEl>
                                          <p:spTgt spid="260105">
                                            <p:txEl>
                                              <p:pRg st="0" end="0"/>
                                            </p:txEl>
                                          </p:spTgt>
                                        </p:tgtEl>
                                      </p:cBhvr>
                                    </p:animEffect>
                                    <p:set>
                                      <p:cBhvr>
                                        <p:cTn id="30" dur="1" fill="hold">
                                          <p:stCondLst>
                                            <p:cond delay="499"/>
                                          </p:stCondLst>
                                        </p:cTn>
                                        <p:tgtEl>
                                          <p:spTgt spid="26010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5" grpId="0" build="p"/>
      <p:bldP spid="260105"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noChangeArrowheads="1"/>
          </p:cNvSpPr>
          <p:nvPr>
            <p:ph idx="1"/>
          </p:nvPr>
        </p:nvSpPr>
        <p:spPr>
          <a:xfrm>
            <a:off x="457200" y="1676400"/>
            <a:ext cx="8229600" cy="4449763"/>
          </a:xfrm>
        </p:spPr>
        <p:txBody>
          <a:bodyPr/>
          <a:lstStyle/>
          <a:p>
            <a:r>
              <a:rPr lang="en-US" altLang="en-US" sz="2400" dirty="0"/>
              <a:t>BRIDGE (Building Resourceful Individuals Developing Georgia’s Economy) Law for Elementary Students</a:t>
            </a:r>
          </a:p>
          <a:p>
            <a:r>
              <a:rPr lang="en-US" altLang="en-US" sz="2400" dirty="0"/>
              <a:t>Career Cluster Awareness Lessons for 5</a:t>
            </a:r>
            <a:r>
              <a:rPr lang="en-US" altLang="en-US" sz="2400" baseline="30000" dirty="0"/>
              <a:t>th</a:t>
            </a:r>
            <a:r>
              <a:rPr lang="en-US" altLang="en-US" sz="2400" dirty="0"/>
              <a:t> grade students 11 of the 17 Career Clusters have been taught</a:t>
            </a:r>
          </a:p>
          <a:p>
            <a:pPr marL="0" indent="0">
              <a:buNone/>
            </a:pPr>
            <a:endParaRPr lang="en-US" altLang="en-US" dirty="0"/>
          </a:p>
        </p:txBody>
      </p:sp>
      <p:sp>
        <p:nvSpPr>
          <p:cNvPr id="53251" name="WordArt 35">
            <a:extLst>
              <a:ext uri="{FF2B5EF4-FFF2-40B4-BE49-F238E27FC236}">
                <a16:creationId xmlns:a16="http://schemas.microsoft.com/office/drawing/2014/main" id="{D6535F1B-46AB-49CF-955E-0E5B2754A4AD}"/>
              </a:ext>
            </a:extLst>
          </p:cNvPr>
          <p:cNvSpPr>
            <a:spLocks noGrp="1" noChangeArrowheads="1" noChangeShapeType="1" noTextEdit="1"/>
          </p:cNvSpPr>
          <p:nvPr/>
        </p:nvSpPr>
        <p:spPr bwMode="auto">
          <a:xfrm>
            <a:off x="457200" y="228600"/>
            <a:ext cx="8229600" cy="1143000"/>
          </a:xfrm>
          <a:prstGeom prst="rect">
            <a:avLst/>
          </a:prstGeom>
        </p:spPr>
        <p:txBody>
          <a:bodyPr wrap="none" fromWordArt="1" anchor="ctr"/>
          <a:lstStyle/>
          <a:p>
            <a:pPr algn="ctr">
              <a:defRPr/>
            </a:pPr>
            <a:r>
              <a:rPr lang="en-US" sz="3200" kern="10">
                <a:ln w="22225">
                  <a:solidFill>
                    <a:schemeClr val="tx1"/>
                  </a:solidFill>
                  <a:round/>
                  <a:headEnd/>
                  <a:tailEnd/>
                </a:ln>
                <a:solidFill>
                  <a:srgbClr val="FF0000"/>
                </a:solidFill>
                <a:latin typeface="+mj-lt"/>
                <a:ea typeface="+mj-ea"/>
                <a:cs typeface="Arial"/>
              </a:rPr>
              <a:t>In Elementary School...</a:t>
            </a:r>
          </a:p>
        </p:txBody>
      </p:sp>
      <p:pic>
        <p:nvPicPr>
          <p:cNvPr id="59396" name="Picture 11" descr="MC90032923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7150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2153" name="Rectangle 9"/>
          <p:cNvSpPr>
            <a:spLocks noGrp="1" noChangeArrowheads="1"/>
          </p:cNvSpPr>
          <p:nvPr>
            <p:ph type="body" idx="1"/>
          </p:nvPr>
        </p:nvSpPr>
        <p:spPr>
          <a:xfrm>
            <a:off x="457200" y="2133600"/>
            <a:ext cx="8229600" cy="3810000"/>
          </a:xfrm>
        </p:spPr>
        <p:txBody>
          <a:bodyPr/>
          <a:lstStyle/>
          <a:p>
            <a:pPr eaLnBrk="1" hangingPunct="1">
              <a:lnSpc>
                <a:spcPct val="80000"/>
              </a:lnSpc>
            </a:pPr>
            <a:r>
              <a:rPr lang="en-US" altLang="en-US" sz="1800" b="1" dirty="0"/>
              <a:t>The following BRIDGE Bill advisement tasks are required to be completed in middle school in the student’s GCIS JR portfolio:</a:t>
            </a:r>
          </a:p>
          <a:p>
            <a:pPr lvl="1" eaLnBrk="1" hangingPunct="1">
              <a:lnSpc>
                <a:spcPct val="80000"/>
              </a:lnSpc>
            </a:pPr>
            <a:r>
              <a:rPr lang="en-US" altLang="en-US" sz="1600" b="1" dirty="0"/>
              <a:t>Grade 6</a:t>
            </a:r>
          </a:p>
          <a:p>
            <a:pPr lvl="2" eaLnBrk="1" hangingPunct="1">
              <a:lnSpc>
                <a:spcPct val="80000"/>
              </a:lnSpc>
            </a:pPr>
            <a:r>
              <a:rPr lang="en-US" altLang="en-US" sz="1400" b="1" dirty="0"/>
              <a:t>Career Cluster Survey must be completed. ( You Science)</a:t>
            </a:r>
          </a:p>
          <a:p>
            <a:pPr marL="914400" lvl="2" indent="0" eaLnBrk="1" hangingPunct="1">
              <a:lnSpc>
                <a:spcPct val="80000"/>
              </a:lnSpc>
              <a:buNone/>
            </a:pPr>
            <a:endParaRPr lang="en-US" altLang="en-US" sz="1400" b="1" dirty="0"/>
          </a:p>
          <a:p>
            <a:pPr lvl="1" eaLnBrk="1" hangingPunct="1">
              <a:lnSpc>
                <a:spcPct val="80000"/>
              </a:lnSpc>
            </a:pPr>
            <a:r>
              <a:rPr lang="en-US" altLang="en-US" sz="1600" b="1" dirty="0"/>
              <a:t>Grade 7</a:t>
            </a:r>
          </a:p>
          <a:p>
            <a:pPr lvl="2" eaLnBrk="1" hangingPunct="1">
              <a:lnSpc>
                <a:spcPct val="80000"/>
              </a:lnSpc>
            </a:pPr>
            <a:r>
              <a:rPr lang="en-US" altLang="en-US" sz="1400" b="1" dirty="0"/>
              <a:t>Reality Inventory must be completed.</a:t>
            </a:r>
          </a:p>
          <a:p>
            <a:pPr lvl="2" eaLnBrk="1" hangingPunct="1">
              <a:lnSpc>
                <a:spcPct val="80000"/>
              </a:lnSpc>
            </a:pPr>
            <a:r>
              <a:rPr lang="en-US" altLang="en-US" sz="1400" b="1" dirty="0"/>
              <a:t>3 Career Concentrations/Clusters must be explored.</a:t>
            </a:r>
          </a:p>
          <a:p>
            <a:pPr lvl="2" eaLnBrk="1" hangingPunct="1">
              <a:lnSpc>
                <a:spcPct val="80000"/>
              </a:lnSpc>
            </a:pPr>
            <a:r>
              <a:rPr lang="en-US" altLang="en-US" sz="1400" b="1" dirty="0"/>
              <a:t>You Science Career Inventory Snapshot is completed.</a:t>
            </a:r>
          </a:p>
          <a:p>
            <a:pPr lvl="1" eaLnBrk="1" hangingPunct="1">
              <a:lnSpc>
                <a:spcPct val="80000"/>
              </a:lnSpc>
            </a:pPr>
            <a:r>
              <a:rPr lang="en-US" altLang="en-US" sz="1600" b="1" dirty="0"/>
              <a:t>Grade 8</a:t>
            </a:r>
          </a:p>
          <a:p>
            <a:pPr lvl="2" eaLnBrk="1" hangingPunct="1">
              <a:lnSpc>
                <a:spcPct val="80000"/>
              </a:lnSpc>
            </a:pPr>
            <a:r>
              <a:rPr lang="en-US" altLang="en-US" sz="1400" b="1" dirty="0"/>
              <a:t>3 Careers and Occupational Information must be saved on these careers in the student’s portfolio.</a:t>
            </a:r>
          </a:p>
          <a:p>
            <a:pPr lvl="2" eaLnBrk="1" hangingPunct="1">
              <a:lnSpc>
                <a:spcPct val="80000"/>
              </a:lnSpc>
            </a:pPr>
            <a:r>
              <a:rPr lang="en-US" altLang="en-US" sz="1400" b="1" dirty="0"/>
              <a:t>Individual Graduation Plan is updated on the Graduation Plan/Program of Study from the BRIDGE Advisement Plan</a:t>
            </a:r>
          </a:p>
          <a:p>
            <a:pPr lvl="2" eaLnBrk="1" hangingPunct="1">
              <a:lnSpc>
                <a:spcPct val="80000"/>
              </a:lnSpc>
            </a:pPr>
            <a:r>
              <a:rPr lang="en-US" altLang="en-US" sz="1400" b="1" dirty="0"/>
              <a:t>IGP is updated within Infinite Campus (District Student Information System)</a:t>
            </a:r>
          </a:p>
          <a:p>
            <a:pPr lvl="2" eaLnBrk="1" hangingPunct="1">
              <a:lnSpc>
                <a:spcPct val="80000"/>
              </a:lnSpc>
            </a:pPr>
            <a:r>
              <a:rPr lang="en-US" altLang="en-US" sz="1400" b="1" dirty="0"/>
              <a:t>Dual Enrollment Information is Provided</a:t>
            </a:r>
          </a:p>
          <a:p>
            <a:pPr lvl="2" eaLnBrk="1" hangingPunct="1">
              <a:lnSpc>
                <a:spcPct val="80000"/>
              </a:lnSpc>
            </a:pPr>
            <a:r>
              <a:rPr lang="en-US" altLang="en-US" sz="1400" b="1" dirty="0"/>
              <a:t>You Science Career Inventory Snapshot is completed.</a:t>
            </a:r>
          </a:p>
          <a:p>
            <a:pPr lvl="2" eaLnBrk="1" hangingPunct="1">
              <a:lnSpc>
                <a:spcPct val="80000"/>
              </a:lnSpc>
            </a:pPr>
            <a:endParaRPr lang="en-US" altLang="en-US" sz="1400" b="1" dirty="0"/>
          </a:p>
        </p:txBody>
      </p:sp>
      <p:sp>
        <p:nvSpPr>
          <p:cNvPr id="262154" name="WordArt 10"/>
          <p:cNvSpPr>
            <a:spLocks noChangeArrowheads="1" noChangeShapeType="1" noTextEdit="1"/>
          </p:cNvSpPr>
          <p:nvPr/>
        </p:nvSpPr>
        <p:spPr bwMode="auto">
          <a:xfrm>
            <a:off x="152400" y="990600"/>
            <a:ext cx="8763000" cy="838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FF00"/>
                </a:solidFill>
                <a:cs typeface="Arial" panose="020B0604020202020204" pitchFamily="34" charset="0"/>
              </a:rPr>
              <a:t>BRIDGE Law - Mandated Advisement in Middle School</a:t>
            </a:r>
          </a:p>
        </p:txBody>
      </p:sp>
      <p:pic>
        <p:nvPicPr>
          <p:cNvPr id="61451" name="Picture 11" descr="MC90032923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6388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Picture 16" descr="Mission Poss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895600"/>
            <a:ext cx="723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62154"/>
                                        </p:tgtEl>
                                        <p:attrNameLst>
                                          <p:attrName>style.visibility</p:attrName>
                                        </p:attrNameLst>
                                      </p:cBhvr>
                                      <p:to>
                                        <p:strVal val="visible"/>
                                      </p:to>
                                    </p:set>
                                    <p:anim from="(-#ppt_w/2)" to="(#ppt_x)" calcmode="lin" valueType="num">
                                      <p:cBhvr>
                                        <p:cTn id="7" dur="600" fill="hold">
                                          <p:stCondLst>
                                            <p:cond delay="0"/>
                                          </p:stCondLst>
                                        </p:cTn>
                                        <p:tgtEl>
                                          <p:spTgt spid="262154"/>
                                        </p:tgtEl>
                                        <p:attrNameLst>
                                          <p:attrName>ppt_x</p:attrName>
                                        </p:attrNameLst>
                                      </p:cBhvr>
                                    </p:anim>
                                    <p:anim from="0" to="-1.0" calcmode="lin" valueType="num">
                                      <p:cBhvr>
                                        <p:cTn id="8" dur="200" decel="50000" autoRev="1" fill="hold">
                                          <p:stCondLst>
                                            <p:cond delay="600"/>
                                          </p:stCondLst>
                                        </p:cTn>
                                        <p:tgtEl>
                                          <p:spTgt spid="262154"/>
                                        </p:tgtEl>
                                        <p:attrNameLst>
                                          <p:attrName>xshear</p:attrName>
                                        </p:attrNameLst>
                                      </p:cBhvr>
                                    </p:anim>
                                    <p:animScale>
                                      <p:cBhvr>
                                        <p:cTn id="9" dur="200" decel="100000" autoRev="1" fill="hold">
                                          <p:stCondLst>
                                            <p:cond delay="600"/>
                                          </p:stCondLst>
                                        </p:cTn>
                                        <p:tgtEl>
                                          <p:spTgt spid="262154"/>
                                        </p:tgtEl>
                                      </p:cBhvr>
                                      <p:from x="100000" y="100000"/>
                                      <p:to x="80000" y="100000"/>
                                    </p:animScale>
                                    <p:anim by="(#ppt_h/3+#ppt_w*0.1)" calcmode="lin" valueType="num">
                                      <p:cBhvr additive="sum">
                                        <p:cTn id="10" dur="200" decel="100000" autoRev="1" fill="hold">
                                          <p:stCondLst>
                                            <p:cond delay="600"/>
                                          </p:stCondLst>
                                        </p:cTn>
                                        <p:tgtEl>
                                          <p:spTgt spid="26215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6215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262153">
                                            <p:txEl>
                                              <p:pRg st="0" end="0"/>
                                            </p:txEl>
                                          </p:spTgt>
                                        </p:tgtEl>
                                        <p:attrNameLst>
                                          <p:attrName>ppt_x</p:attrName>
                                        </p:attrNameLst>
                                      </p:cBhvr>
                                    </p:anim>
                                    <p:anim from="0" to="-1.0" calcmode="lin" valueType="num">
                                      <p:cBhvr>
                                        <p:cTn id="16" dur="200" decel="50000" autoRev="1" fill="hold">
                                          <p:stCondLst>
                                            <p:cond delay="600"/>
                                          </p:stCondLst>
                                        </p:cTn>
                                        <p:tgtEl>
                                          <p:spTgt spid="262153">
                                            <p:txEl>
                                              <p:pRg st="0" end="0"/>
                                            </p:txEl>
                                          </p:spTgt>
                                        </p:tgtEl>
                                        <p:attrNameLst>
                                          <p:attrName>xshear</p:attrName>
                                        </p:attrNameLst>
                                      </p:cBhvr>
                                    </p:anim>
                                    <p:animScale>
                                      <p:cBhvr>
                                        <p:cTn id="17" dur="200" decel="100000" autoRev="1" fill="hold">
                                          <p:stCondLst>
                                            <p:cond delay="600"/>
                                          </p:stCondLst>
                                        </p:cTn>
                                        <p:tgtEl>
                                          <p:spTgt spid="262153">
                                            <p:txEl>
                                              <p:pRg st="0" end="0"/>
                                            </p:txEl>
                                          </p:spTgt>
                                        </p:tgtEl>
                                      </p:cBhvr>
                                      <p:from x="100000" y="100000"/>
                                      <p:to x="80000" y="100000"/>
                                    </p:animScale>
                                    <p:anim by="(#ppt_h/3+#ppt_w*0.1)" calcmode="lin" valueType="num">
                                      <p:cBhvr additive="sum">
                                        <p:cTn id="18" dur="200" decel="100000" autoRev="1" fill="hold">
                                          <p:stCondLst>
                                            <p:cond delay="600"/>
                                          </p:stCondLst>
                                        </p:cTn>
                                        <p:tgtEl>
                                          <p:spTgt spid="262153">
                                            <p:txEl>
                                              <p:pRg st="0" end="0"/>
                                            </p:txEl>
                                          </p:spTgt>
                                        </p:tgtEl>
                                        <p:attrNameLst>
                                          <p:attrName>ppt_x</p:attrName>
                                        </p:attrNameLst>
                                      </p:cBhvr>
                                    </p:anim>
                                  </p:childTnLst>
                                </p:cTn>
                              </p:par>
                              <p:par>
                                <p:cTn id="19" presetID="34" presetClass="entr" presetSubtype="0" fill="hold" grpId="0" nodeType="withEffect">
                                  <p:stCondLst>
                                    <p:cond delay="0"/>
                                  </p:stCondLst>
                                  <p:childTnLst>
                                    <p:set>
                                      <p:cBhvr>
                                        <p:cTn id="20" dur="1" fill="hold">
                                          <p:stCondLst>
                                            <p:cond delay="0"/>
                                          </p:stCondLst>
                                        </p:cTn>
                                        <p:tgtEl>
                                          <p:spTgt spid="262153">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262153">
                                            <p:txEl>
                                              <p:pRg st="1" end="1"/>
                                            </p:txEl>
                                          </p:spTgt>
                                        </p:tgtEl>
                                        <p:attrNameLst>
                                          <p:attrName>ppt_x</p:attrName>
                                        </p:attrNameLst>
                                      </p:cBhvr>
                                    </p:anim>
                                    <p:anim from="0" to="-1.0" calcmode="lin" valueType="num">
                                      <p:cBhvr>
                                        <p:cTn id="22" dur="200" decel="50000" autoRev="1" fill="hold">
                                          <p:stCondLst>
                                            <p:cond delay="600"/>
                                          </p:stCondLst>
                                        </p:cTn>
                                        <p:tgtEl>
                                          <p:spTgt spid="262153">
                                            <p:txEl>
                                              <p:pRg st="1" end="1"/>
                                            </p:txEl>
                                          </p:spTgt>
                                        </p:tgtEl>
                                        <p:attrNameLst>
                                          <p:attrName>xshear</p:attrName>
                                        </p:attrNameLst>
                                      </p:cBhvr>
                                    </p:anim>
                                    <p:animScale>
                                      <p:cBhvr>
                                        <p:cTn id="23" dur="200" decel="100000" autoRev="1" fill="hold">
                                          <p:stCondLst>
                                            <p:cond delay="600"/>
                                          </p:stCondLst>
                                        </p:cTn>
                                        <p:tgtEl>
                                          <p:spTgt spid="262153">
                                            <p:txEl>
                                              <p:pRg st="1" end="1"/>
                                            </p:txEl>
                                          </p:spTgt>
                                        </p:tgtEl>
                                      </p:cBhvr>
                                      <p:from x="100000" y="100000"/>
                                      <p:to x="80000" y="100000"/>
                                    </p:animScale>
                                    <p:anim by="(#ppt_h/3+#ppt_w*0.1)" calcmode="lin" valueType="num">
                                      <p:cBhvr additive="sum">
                                        <p:cTn id="24" dur="200" decel="100000" autoRev="1" fill="hold">
                                          <p:stCondLst>
                                            <p:cond delay="600"/>
                                          </p:stCondLst>
                                        </p:cTn>
                                        <p:tgtEl>
                                          <p:spTgt spid="262153">
                                            <p:txEl>
                                              <p:pRg st="1" end="1"/>
                                            </p:txEl>
                                          </p:spTgt>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262153">
                                            <p:txEl>
                                              <p:pRg st="2" end="2"/>
                                            </p:txEl>
                                          </p:spTgt>
                                        </p:tgtEl>
                                        <p:attrNameLst>
                                          <p:attrName>style.visibility</p:attrName>
                                        </p:attrNameLst>
                                      </p:cBhvr>
                                      <p:to>
                                        <p:strVal val="visible"/>
                                      </p:to>
                                    </p:set>
                                    <p:anim from="(-#ppt_w/2)" to="(#ppt_x)" calcmode="lin" valueType="num">
                                      <p:cBhvr>
                                        <p:cTn id="27" dur="600" fill="hold">
                                          <p:stCondLst>
                                            <p:cond delay="0"/>
                                          </p:stCondLst>
                                        </p:cTn>
                                        <p:tgtEl>
                                          <p:spTgt spid="262153">
                                            <p:txEl>
                                              <p:pRg st="2" end="2"/>
                                            </p:txEl>
                                          </p:spTgt>
                                        </p:tgtEl>
                                        <p:attrNameLst>
                                          <p:attrName>ppt_x</p:attrName>
                                        </p:attrNameLst>
                                      </p:cBhvr>
                                    </p:anim>
                                    <p:anim from="0" to="-1.0" calcmode="lin" valueType="num">
                                      <p:cBhvr>
                                        <p:cTn id="28" dur="200" decel="50000" autoRev="1" fill="hold">
                                          <p:stCondLst>
                                            <p:cond delay="600"/>
                                          </p:stCondLst>
                                        </p:cTn>
                                        <p:tgtEl>
                                          <p:spTgt spid="262153">
                                            <p:txEl>
                                              <p:pRg st="2" end="2"/>
                                            </p:txEl>
                                          </p:spTgt>
                                        </p:tgtEl>
                                        <p:attrNameLst>
                                          <p:attrName>xshear</p:attrName>
                                        </p:attrNameLst>
                                      </p:cBhvr>
                                    </p:anim>
                                    <p:animScale>
                                      <p:cBhvr>
                                        <p:cTn id="29" dur="200" decel="100000" autoRev="1" fill="hold">
                                          <p:stCondLst>
                                            <p:cond delay="600"/>
                                          </p:stCondLst>
                                        </p:cTn>
                                        <p:tgtEl>
                                          <p:spTgt spid="262153">
                                            <p:txEl>
                                              <p:pRg st="2" end="2"/>
                                            </p:txEl>
                                          </p:spTgt>
                                        </p:tgtEl>
                                      </p:cBhvr>
                                      <p:from x="100000" y="100000"/>
                                      <p:to x="80000" y="100000"/>
                                    </p:animScale>
                                    <p:anim by="(#ppt_h/3+#ppt_w*0.1)" calcmode="lin" valueType="num">
                                      <p:cBhvr additive="sum">
                                        <p:cTn id="30" dur="200" decel="100000" autoRev="1" fill="hold">
                                          <p:stCondLst>
                                            <p:cond delay="600"/>
                                          </p:stCondLst>
                                        </p:cTn>
                                        <p:tgtEl>
                                          <p:spTgt spid="262153">
                                            <p:txEl>
                                              <p:pRg st="2" end="2"/>
                                            </p:txEl>
                                          </p:spTgt>
                                        </p:tgtEl>
                                        <p:attrNameLst>
                                          <p:attrName>ppt_x</p:attrName>
                                        </p:attrNameLst>
                                      </p:cBhvr>
                                    </p:anim>
                                  </p:childTnLst>
                                </p:cTn>
                              </p:par>
                              <p:par>
                                <p:cTn id="31" presetID="34" presetClass="entr" presetSubtype="0" fill="hold" grpId="0" nodeType="withEffect">
                                  <p:stCondLst>
                                    <p:cond delay="0"/>
                                  </p:stCondLst>
                                  <p:childTnLst>
                                    <p:set>
                                      <p:cBhvr>
                                        <p:cTn id="32" dur="1" fill="hold">
                                          <p:stCondLst>
                                            <p:cond delay="0"/>
                                          </p:stCondLst>
                                        </p:cTn>
                                        <p:tgtEl>
                                          <p:spTgt spid="262153">
                                            <p:txEl>
                                              <p:pRg st="4" end="4"/>
                                            </p:txEl>
                                          </p:spTgt>
                                        </p:tgtEl>
                                        <p:attrNameLst>
                                          <p:attrName>style.visibility</p:attrName>
                                        </p:attrNameLst>
                                      </p:cBhvr>
                                      <p:to>
                                        <p:strVal val="visible"/>
                                      </p:to>
                                    </p:set>
                                    <p:anim from="(-#ppt_w/2)" to="(#ppt_x)" calcmode="lin" valueType="num">
                                      <p:cBhvr>
                                        <p:cTn id="33" dur="600" fill="hold">
                                          <p:stCondLst>
                                            <p:cond delay="0"/>
                                          </p:stCondLst>
                                        </p:cTn>
                                        <p:tgtEl>
                                          <p:spTgt spid="262153">
                                            <p:txEl>
                                              <p:pRg st="4" end="4"/>
                                            </p:txEl>
                                          </p:spTgt>
                                        </p:tgtEl>
                                        <p:attrNameLst>
                                          <p:attrName>ppt_x</p:attrName>
                                        </p:attrNameLst>
                                      </p:cBhvr>
                                    </p:anim>
                                    <p:anim from="0" to="-1.0" calcmode="lin" valueType="num">
                                      <p:cBhvr>
                                        <p:cTn id="34" dur="200" decel="50000" autoRev="1" fill="hold">
                                          <p:stCondLst>
                                            <p:cond delay="600"/>
                                          </p:stCondLst>
                                        </p:cTn>
                                        <p:tgtEl>
                                          <p:spTgt spid="262153">
                                            <p:txEl>
                                              <p:pRg st="4" end="4"/>
                                            </p:txEl>
                                          </p:spTgt>
                                        </p:tgtEl>
                                        <p:attrNameLst>
                                          <p:attrName>xshear</p:attrName>
                                        </p:attrNameLst>
                                      </p:cBhvr>
                                    </p:anim>
                                    <p:animScale>
                                      <p:cBhvr>
                                        <p:cTn id="35" dur="200" decel="100000" autoRev="1" fill="hold">
                                          <p:stCondLst>
                                            <p:cond delay="600"/>
                                          </p:stCondLst>
                                        </p:cTn>
                                        <p:tgtEl>
                                          <p:spTgt spid="262153">
                                            <p:txEl>
                                              <p:pRg st="4" end="4"/>
                                            </p:txEl>
                                          </p:spTgt>
                                        </p:tgtEl>
                                      </p:cBhvr>
                                      <p:from x="100000" y="100000"/>
                                      <p:to x="80000" y="100000"/>
                                    </p:animScale>
                                    <p:anim by="(#ppt_h/3+#ppt_w*0.1)" calcmode="lin" valueType="num">
                                      <p:cBhvr additive="sum">
                                        <p:cTn id="36" dur="200" decel="100000" autoRev="1" fill="hold">
                                          <p:stCondLst>
                                            <p:cond delay="600"/>
                                          </p:stCondLst>
                                        </p:cTn>
                                        <p:tgtEl>
                                          <p:spTgt spid="262153">
                                            <p:txEl>
                                              <p:pRg st="4" end="4"/>
                                            </p:txEl>
                                          </p:spTgt>
                                        </p:tgtEl>
                                        <p:attrNameLst>
                                          <p:attrName>ppt_x</p:attrName>
                                        </p:attrNameLst>
                                      </p:cBhvr>
                                    </p:anim>
                                  </p:childTnLst>
                                </p:cTn>
                              </p:par>
                              <p:par>
                                <p:cTn id="37" presetID="34" presetClass="entr" presetSubtype="0" fill="hold" grpId="0" nodeType="withEffect">
                                  <p:stCondLst>
                                    <p:cond delay="0"/>
                                  </p:stCondLst>
                                  <p:childTnLst>
                                    <p:set>
                                      <p:cBhvr>
                                        <p:cTn id="38" dur="1" fill="hold">
                                          <p:stCondLst>
                                            <p:cond delay="0"/>
                                          </p:stCondLst>
                                        </p:cTn>
                                        <p:tgtEl>
                                          <p:spTgt spid="26215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262153">
                                            <p:txEl>
                                              <p:pRg st="5" end="5"/>
                                            </p:txEl>
                                          </p:spTgt>
                                        </p:tgtEl>
                                        <p:attrNameLst>
                                          <p:attrName>ppt_x</p:attrName>
                                        </p:attrNameLst>
                                      </p:cBhvr>
                                    </p:anim>
                                    <p:anim from="0" to="-1.0" calcmode="lin" valueType="num">
                                      <p:cBhvr>
                                        <p:cTn id="40" dur="200" decel="50000" autoRev="1" fill="hold">
                                          <p:stCondLst>
                                            <p:cond delay="600"/>
                                          </p:stCondLst>
                                        </p:cTn>
                                        <p:tgtEl>
                                          <p:spTgt spid="262153">
                                            <p:txEl>
                                              <p:pRg st="5" end="5"/>
                                            </p:txEl>
                                          </p:spTgt>
                                        </p:tgtEl>
                                        <p:attrNameLst>
                                          <p:attrName>xshear</p:attrName>
                                        </p:attrNameLst>
                                      </p:cBhvr>
                                    </p:anim>
                                    <p:animScale>
                                      <p:cBhvr>
                                        <p:cTn id="41" dur="200" decel="100000" autoRev="1" fill="hold">
                                          <p:stCondLst>
                                            <p:cond delay="600"/>
                                          </p:stCondLst>
                                        </p:cTn>
                                        <p:tgtEl>
                                          <p:spTgt spid="262153">
                                            <p:txEl>
                                              <p:pRg st="5" end="5"/>
                                            </p:txEl>
                                          </p:spTgt>
                                        </p:tgtEl>
                                      </p:cBhvr>
                                      <p:from x="100000" y="100000"/>
                                      <p:to x="80000" y="100000"/>
                                    </p:animScale>
                                    <p:anim by="(#ppt_h/3+#ppt_w*0.1)" calcmode="lin" valueType="num">
                                      <p:cBhvr additive="sum">
                                        <p:cTn id="42" dur="200" decel="100000" autoRev="1" fill="hold">
                                          <p:stCondLst>
                                            <p:cond delay="600"/>
                                          </p:stCondLst>
                                        </p:cTn>
                                        <p:tgtEl>
                                          <p:spTgt spid="262153">
                                            <p:txEl>
                                              <p:pRg st="5" end="5"/>
                                            </p:txEl>
                                          </p:spTgt>
                                        </p:tgtEl>
                                        <p:attrNameLst>
                                          <p:attrName>ppt_x</p:attrName>
                                        </p:attrNameLst>
                                      </p:cBhvr>
                                    </p:anim>
                                  </p:childTnLst>
                                </p:cTn>
                              </p:par>
                              <p:par>
                                <p:cTn id="43" presetID="34" presetClass="entr" presetSubtype="0" fill="hold" grpId="0" nodeType="withEffect">
                                  <p:stCondLst>
                                    <p:cond delay="0"/>
                                  </p:stCondLst>
                                  <p:childTnLst>
                                    <p:set>
                                      <p:cBhvr>
                                        <p:cTn id="44" dur="1" fill="hold">
                                          <p:stCondLst>
                                            <p:cond delay="0"/>
                                          </p:stCondLst>
                                        </p:cTn>
                                        <p:tgtEl>
                                          <p:spTgt spid="262153">
                                            <p:txEl>
                                              <p:pRg st="6" end="6"/>
                                            </p:txEl>
                                          </p:spTgt>
                                        </p:tgtEl>
                                        <p:attrNameLst>
                                          <p:attrName>style.visibility</p:attrName>
                                        </p:attrNameLst>
                                      </p:cBhvr>
                                      <p:to>
                                        <p:strVal val="visible"/>
                                      </p:to>
                                    </p:set>
                                    <p:anim from="(-#ppt_w/2)" to="(#ppt_x)" calcmode="lin" valueType="num">
                                      <p:cBhvr>
                                        <p:cTn id="45" dur="600" fill="hold">
                                          <p:stCondLst>
                                            <p:cond delay="0"/>
                                          </p:stCondLst>
                                        </p:cTn>
                                        <p:tgtEl>
                                          <p:spTgt spid="262153">
                                            <p:txEl>
                                              <p:pRg st="6" end="6"/>
                                            </p:txEl>
                                          </p:spTgt>
                                        </p:tgtEl>
                                        <p:attrNameLst>
                                          <p:attrName>ppt_x</p:attrName>
                                        </p:attrNameLst>
                                      </p:cBhvr>
                                    </p:anim>
                                    <p:anim from="0" to="-1.0" calcmode="lin" valueType="num">
                                      <p:cBhvr>
                                        <p:cTn id="46" dur="200" decel="50000" autoRev="1" fill="hold">
                                          <p:stCondLst>
                                            <p:cond delay="600"/>
                                          </p:stCondLst>
                                        </p:cTn>
                                        <p:tgtEl>
                                          <p:spTgt spid="262153">
                                            <p:txEl>
                                              <p:pRg st="6" end="6"/>
                                            </p:txEl>
                                          </p:spTgt>
                                        </p:tgtEl>
                                        <p:attrNameLst>
                                          <p:attrName>xshear</p:attrName>
                                        </p:attrNameLst>
                                      </p:cBhvr>
                                    </p:anim>
                                    <p:animScale>
                                      <p:cBhvr>
                                        <p:cTn id="47" dur="200" decel="100000" autoRev="1" fill="hold">
                                          <p:stCondLst>
                                            <p:cond delay="600"/>
                                          </p:stCondLst>
                                        </p:cTn>
                                        <p:tgtEl>
                                          <p:spTgt spid="262153">
                                            <p:txEl>
                                              <p:pRg st="6" end="6"/>
                                            </p:txEl>
                                          </p:spTgt>
                                        </p:tgtEl>
                                      </p:cBhvr>
                                      <p:from x="100000" y="100000"/>
                                      <p:to x="80000" y="100000"/>
                                    </p:animScale>
                                    <p:anim by="(#ppt_h/3+#ppt_w*0.1)" calcmode="lin" valueType="num">
                                      <p:cBhvr additive="sum">
                                        <p:cTn id="48" dur="200" decel="100000" autoRev="1" fill="hold">
                                          <p:stCondLst>
                                            <p:cond delay="600"/>
                                          </p:stCondLst>
                                        </p:cTn>
                                        <p:tgtEl>
                                          <p:spTgt spid="262153">
                                            <p:txEl>
                                              <p:pRg st="6" end="6"/>
                                            </p:txEl>
                                          </p:spTgt>
                                        </p:tgtEl>
                                        <p:attrNameLst>
                                          <p:attrName>ppt_x</p:attrName>
                                        </p:attrNameLst>
                                      </p:cBhvr>
                                    </p:anim>
                                  </p:childTnLst>
                                </p:cTn>
                              </p:par>
                              <p:par>
                                <p:cTn id="49" presetID="34" presetClass="entr" presetSubtype="0" fill="hold" grpId="0" nodeType="withEffect">
                                  <p:stCondLst>
                                    <p:cond delay="0"/>
                                  </p:stCondLst>
                                  <p:childTnLst>
                                    <p:set>
                                      <p:cBhvr>
                                        <p:cTn id="50" dur="1" fill="hold">
                                          <p:stCondLst>
                                            <p:cond delay="0"/>
                                          </p:stCondLst>
                                        </p:cTn>
                                        <p:tgtEl>
                                          <p:spTgt spid="262153">
                                            <p:txEl>
                                              <p:pRg st="7" end="7"/>
                                            </p:txEl>
                                          </p:spTgt>
                                        </p:tgtEl>
                                        <p:attrNameLst>
                                          <p:attrName>style.visibility</p:attrName>
                                        </p:attrNameLst>
                                      </p:cBhvr>
                                      <p:to>
                                        <p:strVal val="visible"/>
                                      </p:to>
                                    </p:set>
                                    <p:anim from="(-#ppt_w/2)" to="(#ppt_x)" calcmode="lin" valueType="num">
                                      <p:cBhvr>
                                        <p:cTn id="51" dur="600" fill="hold">
                                          <p:stCondLst>
                                            <p:cond delay="0"/>
                                          </p:stCondLst>
                                        </p:cTn>
                                        <p:tgtEl>
                                          <p:spTgt spid="262153">
                                            <p:txEl>
                                              <p:pRg st="7" end="7"/>
                                            </p:txEl>
                                          </p:spTgt>
                                        </p:tgtEl>
                                        <p:attrNameLst>
                                          <p:attrName>ppt_x</p:attrName>
                                        </p:attrNameLst>
                                      </p:cBhvr>
                                    </p:anim>
                                    <p:anim from="0" to="-1.0" calcmode="lin" valueType="num">
                                      <p:cBhvr>
                                        <p:cTn id="52" dur="200" decel="50000" autoRev="1" fill="hold">
                                          <p:stCondLst>
                                            <p:cond delay="600"/>
                                          </p:stCondLst>
                                        </p:cTn>
                                        <p:tgtEl>
                                          <p:spTgt spid="262153">
                                            <p:txEl>
                                              <p:pRg st="7" end="7"/>
                                            </p:txEl>
                                          </p:spTgt>
                                        </p:tgtEl>
                                        <p:attrNameLst>
                                          <p:attrName>xshear</p:attrName>
                                        </p:attrNameLst>
                                      </p:cBhvr>
                                    </p:anim>
                                    <p:animScale>
                                      <p:cBhvr>
                                        <p:cTn id="53" dur="200" decel="100000" autoRev="1" fill="hold">
                                          <p:stCondLst>
                                            <p:cond delay="600"/>
                                          </p:stCondLst>
                                        </p:cTn>
                                        <p:tgtEl>
                                          <p:spTgt spid="262153">
                                            <p:txEl>
                                              <p:pRg st="7" end="7"/>
                                            </p:txEl>
                                          </p:spTgt>
                                        </p:tgtEl>
                                      </p:cBhvr>
                                      <p:from x="100000" y="100000"/>
                                      <p:to x="80000" y="100000"/>
                                    </p:animScale>
                                    <p:anim by="(#ppt_h/3+#ppt_w*0.1)" calcmode="lin" valueType="num">
                                      <p:cBhvr additive="sum">
                                        <p:cTn id="54" dur="200" decel="100000" autoRev="1" fill="hold">
                                          <p:stCondLst>
                                            <p:cond delay="600"/>
                                          </p:stCondLst>
                                        </p:cTn>
                                        <p:tgtEl>
                                          <p:spTgt spid="262153">
                                            <p:txEl>
                                              <p:pRg st="7" end="7"/>
                                            </p:txEl>
                                          </p:spTgt>
                                        </p:tgtEl>
                                        <p:attrNameLst>
                                          <p:attrName>ppt_x</p:attrName>
                                        </p:attrNameLst>
                                      </p:cBhvr>
                                    </p:anim>
                                  </p:childTnLst>
                                </p:cTn>
                              </p:par>
                              <p:par>
                                <p:cTn id="55" presetID="34" presetClass="entr" presetSubtype="0" fill="hold" grpId="0" nodeType="withEffect">
                                  <p:stCondLst>
                                    <p:cond delay="0"/>
                                  </p:stCondLst>
                                  <p:childTnLst>
                                    <p:set>
                                      <p:cBhvr>
                                        <p:cTn id="56" dur="1" fill="hold">
                                          <p:stCondLst>
                                            <p:cond delay="0"/>
                                          </p:stCondLst>
                                        </p:cTn>
                                        <p:tgtEl>
                                          <p:spTgt spid="262153">
                                            <p:txEl>
                                              <p:pRg st="8" end="8"/>
                                            </p:txEl>
                                          </p:spTgt>
                                        </p:tgtEl>
                                        <p:attrNameLst>
                                          <p:attrName>style.visibility</p:attrName>
                                        </p:attrNameLst>
                                      </p:cBhvr>
                                      <p:to>
                                        <p:strVal val="visible"/>
                                      </p:to>
                                    </p:set>
                                    <p:anim from="(-#ppt_w/2)" to="(#ppt_x)" calcmode="lin" valueType="num">
                                      <p:cBhvr>
                                        <p:cTn id="57" dur="600" fill="hold">
                                          <p:stCondLst>
                                            <p:cond delay="0"/>
                                          </p:stCondLst>
                                        </p:cTn>
                                        <p:tgtEl>
                                          <p:spTgt spid="262153">
                                            <p:txEl>
                                              <p:pRg st="8" end="8"/>
                                            </p:txEl>
                                          </p:spTgt>
                                        </p:tgtEl>
                                        <p:attrNameLst>
                                          <p:attrName>ppt_x</p:attrName>
                                        </p:attrNameLst>
                                      </p:cBhvr>
                                    </p:anim>
                                    <p:anim from="0" to="-1.0" calcmode="lin" valueType="num">
                                      <p:cBhvr>
                                        <p:cTn id="58" dur="200" decel="50000" autoRev="1" fill="hold">
                                          <p:stCondLst>
                                            <p:cond delay="600"/>
                                          </p:stCondLst>
                                        </p:cTn>
                                        <p:tgtEl>
                                          <p:spTgt spid="262153">
                                            <p:txEl>
                                              <p:pRg st="8" end="8"/>
                                            </p:txEl>
                                          </p:spTgt>
                                        </p:tgtEl>
                                        <p:attrNameLst>
                                          <p:attrName>xshear</p:attrName>
                                        </p:attrNameLst>
                                      </p:cBhvr>
                                    </p:anim>
                                    <p:animScale>
                                      <p:cBhvr>
                                        <p:cTn id="59" dur="200" decel="100000" autoRev="1" fill="hold">
                                          <p:stCondLst>
                                            <p:cond delay="600"/>
                                          </p:stCondLst>
                                        </p:cTn>
                                        <p:tgtEl>
                                          <p:spTgt spid="262153">
                                            <p:txEl>
                                              <p:pRg st="8" end="8"/>
                                            </p:txEl>
                                          </p:spTgt>
                                        </p:tgtEl>
                                      </p:cBhvr>
                                      <p:from x="100000" y="100000"/>
                                      <p:to x="80000" y="100000"/>
                                    </p:animScale>
                                    <p:anim by="(#ppt_h/3+#ppt_w*0.1)" calcmode="lin" valueType="num">
                                      <p:cBhvr additive="sum">
                                        <p:cTn id="60" dur="200" decel="100000" autoRev="1" fill="hold">
                                          <p:stCondLst>
                                            <p:cond delay="600"/>
                                          </p:stCondLst>
                                        </p:cTn>
                                        <p:tgtEl>
                                          <p:spTgt spid="262153">
                                            <p:txEl>
                                              <p:pRg st="8" end="8"/>
                                            </p:txEl>
                                          </p:spTgt>
                                        </p:tgtEl>
                                        <p:attrNameLst>
                                          <p:attrName>ppt_x</p:attrName>
                                        </p:attrNameLst>
                                      </p:cBhvr>
                                    </p:anim>
                                  </p:childTnLst>
                                </p:cTn>
                              </p:par>
                              <p:par>
                                <p:cTn id="61" presetID="34" presetClass="entr" presetSubtype="0" fill="hold" grpId="0" nodeType="withEffect">
                                  <p:stCondLst>
                                    <p:cond delay="0"/>
                                  </p:stCondLst>
                                  <p:childTnLst>
                                    <p:set>
                                      <p:cBhvr>
                                        <p:cTn id="62" dur="1" fill="hold">
                                          <p:stCondLst>
                                            <p:cond delay="0"/>
                                          </p:stCondLst>
                                        </p:cTn>
                                        <p:tgtEl>
                                          <p:spTgt spid="262153">
                                            <p:txEl>
                                              <p:pRg st="9" end="9"/>
                                            </p:txEl>
                                          </p:spTgt>
                                        </p:tgtEl>
                                        <p:attrNameLst>
                                          <p:attrName>style.visibility</p:attrName>
                                        </p:attrNameLst>
                                      </p:cBhvr>
                                      <p:to>
                                        <p:strVal val="visible"/>
                                      </p:to>
                                    </p:set>
                                    <p:anim from="(-#ppt_w/2)" to="(#ppt_x)" calcmode="lin" valueType="num">
                                      <p:cBhvr>
                                        <p:cTn id="63" dur="600" fill="hold">
                                          <p:stCondLst>
                                            <p:cond delay="0"/>
                                          </p:stCondLst>
                                        </p:cTn>
                                        <p:tgtEl>
                                          <p:spTgt spid="262153">
                                            <p:txEl>
                                              <p:pRg st="9" end="9"/>
                                            </p:txEl>
                                          </p:spTgt>
                                        </p:tgtEl>
                                        <p:attrNameLst>
                                          <p:attrName>ppt_x</p:attrName>
                                        </p:attrNameLst>
                                      </p:cBhvr>
                                    </p:anim>
                                    <p:anim from="0" to="-1.0" calcmode="lin" valueType="num">
                                      <p:cBhvr>
                                        <p:cTn id="64" dur="200" decel="50000" autoRev="1" fill="hold">
                                          <p:stCondLst>
                                            <p:cond delay="600"/>
                                          </p:stCondLst>
                                        </p:cTn>
                                        <p:tgtEl>
                                          <p:spTgt spid="262153">
                                            <p:txEl>
                                              <p:pRg st="9" end="9"/>
                                            </p:txEl>
                                          </p:spTgt>
                                        </p:tgtEl>
                                        <p:attrNameLst>
                                          <p:attrName>xshear</p:attrName>
                                        </p:attrNameLst>
                                      </p:cBhvr>
                                    </p:anim>
                                    <p:animScale>
                                      <p:cBhvr>
                                        <p:cTn id="65" dur="200" decel="100000" autoRev="1" fill="hold">
                                          <p:stCondLst>
                                            <p:cond delay="600"/>
                                          </p:stCondLst>
                                        </p:cTn>
                                        <p:tgtEl>
                                          <p:spTgt spid="262153">
                                            <p:txEl>
                                              <p:pRg st="9" end="9"/>
                                            </p:txEl>
                                          </p:spTgt>
                                        </p:tgtEl>
                                      </p:cBhvr>
                                      <p:from x="100000" y="100000"/>
                                      <p:to x="80000" y="100000"/>
                                    </p:animScale>
                                    <p:anim by="(#ppt_h/3+#ppt_w*0.1)" calcmode="lin" valueType="num">
                                      <p:cBhvr additive="sum">
                                        <p:cTn id="66" dur="200" decel="100000" autoRev="1" fill="hold">
                                          <p:stCondLst>
                                            <p:cond delay="600"/>
                                          </p:stCondLst>
                                        </p:cTn>
                                        <p:tgtEl>
                                          <p:spTgt spid="262153">
                                            <p:txEl>
                                              <p:pRg st="9" end="9"/>
                                            </p:txEl>
                                          </p:spTgt>
                                        </p:tgtEl>
                                        <p:attrNameLst>
                                          <p:attrName>ppt_x</p:attrName>
                                        </p:attrNameLst>
                                      </p:cBhvr>
                                    </p:anim>
                                  </p:childTnLst>
                                </p:cTn>
                              </p:par>
                              <p:par>
                                <p:cTn id="67" presetID="34" presetClass="entr" presetSubtype="0" fill="hold" grpId="0" nodeType="withEffect">
                                  <p:stCondLst>
                                    <p:cond delay="0"/>
                                  </p:stCondLst>
                                  <p:childTnLst>
                                    <p:set>
                                      <p:cBhvr>
                                        <p:cTn id="68" dur="1" fill="hold">
                                          <p:stCondLst>
                                            <p:cond delay="0"/>
                                          </p:stCondLst>
                                        </p:cTn>
                                        <p:tgtEl>
                                          <p:spTgt spid="262153">
                                            <p:txEl>
                                              <p:pRg st="10" end="10"/>
                                            </p:txEl>
                                          </p:spTgt>
                                        </p:tgtEl>
                                        <p:attrNameLst>
                                          <p:attrName>style.visibility</p:attrName>
                                        </p:attrNameLst>
                                      </p:cBhvr>
                                      <p:to>
                                        <p:strVal val="visible"/>
                                      </p:to>
                                    </p:set>
                                    <p:anim from="(-#ppt_w/2)" to="(#ppt_x)" calcmode="lin" valueType="num">
                                      <p:cBhvr>
                                        <p:cTn id="69" dur="600" fill="hold">
                                          <p:stCondLst>
                                            <p:cond delay="0"/>
                                          </p:stCondLst>
                                        </p:cTn>
                                        <p:tgtEl>
                                          <p:spTgt spid="262153">
                                            <p:txEl>
                                              <p:pRg st="10" end="10"/>
                                            </p:txEl>
                                          </p:spTgt>
                                        </p:tgtEl>
                                        <p:attrNameLst>
                                          <p:attrName>ppt_x</p:attrName>
                                        </p:attrNameLst>
                                      </p:cBhvr>
                                    </p:anim>
                                    <p:anim from="0" to="-1.0" calcmode="lin" valueType="num">
                                      <p:cBhvr>
                                        <p:cTn id="70" dur="200" decel="50000" autoRev="1" fill="hold">
                                          <p:stCondLst>
                                            <p:cond delay="600"/>
                                          </p:stCondLst>
                                        </p:cTn>
                                        <p:tgtEl>
                                          <p:spTgt spid="262153">
                                            <p:txEl>
                                              <p:pRg st="10" end="10"/>
                                            </p:txEl>
                                          </p:spTgt>
                                        </p:tgtEl>
                                        <p:attrNameLst>
                                          <p:attrName>xshear</p:attrName>
                                        </p:attrNameLst>
                                      </p:cBhvr>
                                    </p:anim>
                                    <p:animScale>
                                      <p:cBhvr>
                                        <p:cTn id="71" dur="200" decel="100000" autoRev="1" fill="hold">
                                          <p:stCondLst>
                                            <p:cond delay="600"/>
                                          </p:stCondLst>
                                        </p:cTn>
                                        <p:tgtEl>
                                          <p:spTgt spid="262153">
                                            <p:txEl>
                                              <p:pRg st="10" end="10"/>
                                            </p:txEl>
                                          </p:spTgt>
                                        </p:tgtEl>
                                      </p:cBhvr>
                                      <p:from x="100000" y="100000"/>
                                      <p:to x="80000" y="100000"/>
                                    </p:animScale>
                                    <p:anim by="(#ppt_h/3+#ppt_w*0.1)" calcmode="lin" valueType="num">
                                      <p:cBhvr additive="sum">
                                        <p:cTn id="72" dur="200" decel="100000" autoRev="1" fill="hold">
                                          <p:stCondLst>
                                            <p:cond delay="600"/>
                                          </p:stCondLst>
                                        </p:cTn>
                                        <p:tgtEl>
                                          <p:spTgt spid="262153">
                                            <p:txEl>
                                              <p:pRg st="10" end="10"/>
                                            </p:txEl>
                                          </p:spTgt>
                                        </p:tgtEl>
                                        <p:attrNameLst>
                                          <p:attrName>ppt_x</p:attrName>
                                        </p:attrNameLst>
                                      </p:cBhvr>
                                    </p:anim>
                                  </p:childTnLst>
                                </p:cTn>
                              </p:par>
                              <p:par>
                                <p:cTn id="73" presetID="34" presetClass="entr" presetSubtype="0" fill="hold" grpId="0" nodeType="withEffect">
                                  <p:stCondLst>
                                    <p:cond delay="0"/>
                                  </p:stCondLst>
                                  <p:childTnLst>
                                    <p:set>
                                      <p:cBhvr>
                                        <p:cTn id="74" dur="1" fill="hold">
                                          <p:stCondLst>
                                            <p:cond delay="0"/>
                                          </p:stCondLst>
                                        </p:cTn>
                                        <p:tgtEl>
                                          <p:spTgt spid="262153">
                                            <p:txEl>
                                              <p:pRg st="11" end="11"/>
                                            </p:txEl>
                                          </p:spTgt>
                                        </p:tgtEl>
                                        <p:attrNameLst>
                                          <p:attrName>style.visibility</p:attrName>
                                        </p:attrNameLst>
                                      </p:cBhvr>
                                      <p:to>
                                        <p:strVal val="visible"/>
                                      </p:to>
                                    </p:set>
                                    <p:anim from="(-#ppt_w/2)" to="(#ppt_x)" calcmode="lin" valueType="num">
                                      <p:cBhvr>
                                        <p:cTn id="75" dur="600" fill="hold">
                                          <p:stCondLst>
                                            <p:cond delay="0"/>
                                          </p:stCondLst>
                                        </p:cTn>
                                        <p:tgtEl>
                                          <p:spTgt spid="262153">
                                            <p:txEl>
                                              <p:pRg st="11" end="11"/>
                                            </p:txEl>
                                          </p:spTgt>
                                        </p:tgtEl>
                                        <p:attrNameLst>
                                          <p:attrName>ppt_x</p:attrName>
                                        </p:attrNameLst>
                                      </p:cBhvr>
                                    </p:anim>
                                    <p:anim from="0" to="-1.0" calcmode="lin" valueType="num">
                                      <p:cBhvr>
                                        <p:cTn id="76" dur="200" decel="50000" autoRev="1" fill="hold">
                                          <p:stCondLst>
                                            <p:cond delay="600"/>
                                          </p:stCondLst>
                                        </p:cTn>
                                        <p:tgtEl>
                                          <p:spTgt spid="262153">
                                            <p:txEl>
                                              <p:pRg st="11" end="11"/>
                                            </p:txEl>
                                          </p:spTgt>
                                        </p:tgtEl>
                                        <p:attrNameLst>
                                          <p:attrName>xshear</p:attrName>
                                        </p:attrNameLst>
                                      </p:cBhvr>
                                    </p:anim>
                                    <p:animScale>
                                      <p:cBhvr>
                                        <p:cTn id="77" dur="200" decel="100000" autoRev="1" fill="hold">
                                          <p:stCondLst>
                                            <p:cond delay="600"/>
                                          </p:stCondLst>
                                        </p:cTn>
                                        <p:tgtEl>
                                          <p:spTgt spid="262153">
                                            <p:txEl>
                                              <p:pRg st="11" end="11"/>
                                            </p:txEl>
                                          </p:spTgt>
                                        </p:tgtEl>
                                      </p:cBhvr>
                                      <p:from x="100000" y="100000"/>
                                      <p:to x="80000" y="100000"/>
                                    </p:animScale>
                                    <p:anim by="(#ppt_h/3+#ppt_w*0.1)" calcmode="lin" valueType="num">
                                      <p:cBhvr additive="sum">
                                        <p:cTn id="78" dur="200" decel="100000" autoRev="1" fill="hold">
                                          <p:stCondLst>
                                            <p:cond delay="600"/>
                                          </p:stCondLst>
                                        </p:cTn>
                                        <p:tgtEl>
                                          <p:spTgt spid="262153">
                                            <p:txEl>
                                              <p:pRg st="11" end="11"/>
                                            </p:txEl>
                                          </p:spTgt>
                                        </p:tgtEl>
                                        <p:attrNameLst>
                                          <p:attrName>ppt_x</p:attrName>
                                        </p:attrNameLst>
                                      </p:cBhvr>
                                    </p:anim>
                                  </p:childTnLst>
                                </p:cTn>
                              </p:par>
                              <p:par>
                                <p:cTn id="79" presetID="34" presetClass="entr" presetSubtype="0" fill="hold" grpId="0" nodeType="withEffect">
                                  <p:stCondLst>
                                    <p:cond delay="0"/>
                                  </p:stCondLst>
                                  <p:childTnLst>
                                    <p:set>
                                      <p:cBhvr>
                                        <p:cTn id="80" dur="1" fill="hold">
                                          <p:stCondLst>
                                            <p:cond delay="0"/>
                                          </p:stCondLst>
                                        </p:cTn>
                                        <p:tgtEl>
                                          <p:spTgt spid="262153">
                                            <p:txEl>
                                              <p:pRg st="12" end="12"/>
                                            </p:txEl>
                                          </p:spTgt>
                                        </p:tgtEl>
                                        <p:attrNameLst>
                                          <p:attrName>style.visibility</p:attrName>
                                        </p:attrNameLst>
                                      </p:cBhvr>
                                      <p:to>
                                        <p:strVal val="visible"/>
                                      </p:to>
                                    </p:set>
                                    <p:anim from="(-#ppt_w/2)" to="(#ppt_x)" calcmode="lin" valueType="num">
                                      <p:cBhvr>
                                        <p:cTn id="81" dur="600" fill="hold">
                                          <p:stCondLst>
                                            <p:cond delay="0"/>
                                          </p:stCondLst>
                                        </p:cTn>
                                        <p:tgtEl>
                                          <p:spTgt spid="262153">
                                            <p:txEl>
                                              <p:pRg st="12" end="12"/>
                                            </p:txEl>
                                          </p:spTgt>
                                        </p:tgtEl>
                                        <p:attrNameLst>
                                          <p:attrName>ppt_x</p:attrName>
                                        </p:attrNameLst>
                                      </p:cBhvr>
                                    </p:anim>
                                    <p:anim from="0" to="-1.0" calcmode="lin" valueType="num">
                                      <p:cBhvr>
                                        <p:cTn id="82" dur="200" decel="50000" autoRev="1" fill="hold">
                                          <p:stCondLst>
                                            <p:cond delay="600"/>
                                          </p:stCondLst>
                                        </p:cTn>
                                        <p:tgtEl>
                                          <p:spTgt spid="262153">
                                            <p:txEl>
                                              <p:pRg st="12" end="12"/>
                                            </p:txEl>
                                          </p:spTgt>
                                        </p:tgtEl>
                                        <p:attrNameLst>
                                          <p:attrName>xshear</p:attrName>
                                        </p:attrNameLst>
                                      </p:cBhvr>
                                    </p:anim>
                                    <p:animScale>
                                      <p:cBhvr>
                                        <p:cTn id="83" dur="200" decel="100000" autoRev="1" fill="hold">
                                          <p:stCondLst>
                                            <p:cond delay="600"/>
                                          </p:stCondLst>
                                        </p:cTn>
                                        <p:tgtEl>
                                          <p:spTgt spid="262153">
                                            <p:txEl>
                                              <p:pRg st="12" end="12"/>
                                            </p:txEl>
                                          </p:spTgt>
                                        </p:tgtEl>
                                      </p:cBhvr>
                                      <p:from x="100000" y="100000"/>
                                      <p:to x="80000" y="100000"/>
                                    </p:animScale>
                                    <p:anim by="(#ppt_h/3+#ppt_w*0.1)" calcmode="lin" valueType="num">
                                      <p:cBhvr additive="sum">
                                        <p:cTn id="84" dur="200" decel="100000" autoRev="1" fill="hold">
                                          <p:stCondLst>
                                            <p:cond delay="600"/>
                                          </p:stCondLst>
                                        </p:cTn>
                                        <p:tgtEl>
                                          <p:spTgt spid="262153">
                                            <p:txEl>
                                              <p:pRg st="12" end="12"/>
                                            </p:txEl>
                                          </p:spTgt>
                                        </p:tgtEl>
                                        <p:attrNameLst>
                                          <p:attrName>ppt_x</p:attrName>
                                        </p:attrNameLst>
                                      </p:cBhvr>
                                    </p:anim>
                                  </p:childTnLst>
                                </p:cTn>
                              </p:par>
                              <p:par>
                                <p:cTn id="85" presetID="34" presetClass="entr" presetSubtype="0" fill="hold" grpId="0" nodeType="withEffect">
                                  <p:stCondLst>
                                    <p:cond delay="0"/>
                                  </p:stCondLst>
                                  <p:childTnLst>
                                    <p:set>
                                      <p:cBhvr>
                                        <p:cTn id="86" dur="1" fill="hold">
                                          <p:stCondLst>
                                            <p:cond delay="0"/>
                                          </p:stCondLst>
                                        </p:cTn>
                                        <p:tgtEl>
                                          <p:spTgt spid="262153">
                                            <p:txEl>
                                              <p:pRg st="13" end="13"/>
                                            </p:txEl>
                                          </p:spTgt>
                                        </p:tgtEl>
                                        <p:attrNameLst>
                                          <p:attrName>style.visibility</p:attrName>
                                        </p:attrNameLst>
                                      </p:cBhvr>
                                      <p:to>
                                        <p:strVal val="visible"/>
                                      </p:to>
                                    </p:set>
                                    <p:anim from="(-#ppt_w/2)" to="(#ppt_x)" calcmode="lin" valueType="num">
                                      <p:cBhvr>
                                        <p:cTn id="87" dur="600" fill="hold">
                                          <p:stCondLst>
                                            <p:cond delay="0"/>
                                          </p:stCondLst>
                                        </p:cTn>
                                        <p:tgtEl>
                                          <p:spTgt spid="262153">
                                            <p:txEl>
                                              <p:pRg st="13" end="13"/>
                                            </p:txEl>
                                          </p:spTgt>
                                        </p:tgtEl>
                                        <p:attrNameLst>
                                          <p:attrName>ppt_x</p:attrName>
                                        </p:attrNameLst>
                                      </p:cBhvr>
                                    </p:anim>
                                    <p:anim from="0" to="-1.0" calcmode="lin" valueType="num">
                                      <p:cBhvr>
                                        <p:cTn id="88" dur="200" decel="50000" autoRev="1" fill="hold">
                                          <p:stCondLst>
                                            <p:cond delay="600"/>
                                          </p:stCondLst>
                                        </p:cTn>
                                        <p:tgtEl>
                                          <p:spTgt spid="262153">
                                            <p:txEl>
                                              <p:pRg st="13" end="13"/>
                                            </p:txEl>
                                          </p:spTgt>
                                        </p:tgtEl>
                                        <p:attrNameLst>
                                          <p:attrName>xshear</p:attrName>
                                        </p:attrNameLst>
                                      </p:cBhvr>
                                    </p:anim>
                                    <p:animScale>
                                      <p:cBhvr>
                                        <p:cTn id="89" dur="200" decel="100000" autoRev="1" fill="hold">
                                          <p:stCondLst>
                                            <p:cond delay="600"/>
                                          </p:stCondLst>
                                        </p:cTn>
                                        <p:tgtEl>
                                          <p:spTgt spid="262153">
                                            <p:txEl>
                                              <p:pRg st="13" end="13"/>
                                            </p:txEl>
                                          </p:spTgt>
                                        </p:tgtEl>
                                      </p:cBhvr>
                                      <p:from x="100000" y="100000"/>
                                      <p:to x="80000" y="100000"/>
                                    </p:animScale>
                                    <p:anim by="(#ppt_h/3+#ppt_w*0.1)" calcmode="lin" valueType="num">
                                      <p:cBhvr additive="sum">
                                        <p:cTn id="90" dur="200" decel="100000" autoRev="1" fill="hold">
                                          <p:stCondLst>
                                            <p:cond delay="600"/>
                                          </p:stCondLst>
                                        </p:cTn>
                                        <p:tgtEl>
                                          <p:spTgt spid="262153">
                                            <p:txEl>
                                              <p:pRg st="13" end="13"/>
                                            </p:txEl>
                                          </p:spTgt>
                                        </p:tgtEl>
                                        <p:attrNameLst>
                                          <p:attrName>ppt_x</p:attrName>
                                        </p:attrNameLst>
                                      </p:cBhvr>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xit" presetSubtype="0" fill="hold" nodeType="clickEffect">
                                  <p:stCondLst>
                                    <p:cond delay="0"/>
                                  </p:stCondLst>
                                  <p:childTnLst>
                                    <p:anim calcmode="lin" valueType="num">
                                      <p:cBhvr>
                                        <p:cTn id="94" dur="500"/>
                                        <p:tgtEl>
                                          <p:spTgt spid="262154"/>
                                        </p:tgtEl>
                                        <p:attrNameLst>
                                          <p:attrName>ppt_w</p:attrName>
                                        </p:attrNameLst>
                                      </p:cBhvr>
                                      <p:tavLst>
                                        <p:tav tm="0">
                                          <p:val>
                                            <p:strVal val="ppt_w"/>
                                          </p:val>
                                        </p:tav>
                                        <p:tav tm="100000">
                                          <p:val>
                                            <p:fltVal val="0"/>
                                          </p:val>
                                        </p:tav>
                                      </p:tavLst>
                                    </p:anim>
                                    <p:anim calcmode="lin" valueType="num">
                                      <p:cBhvr>
                                        <p:cTn id="95" dur="500"/>
                                        <p:tgtEl>
                                          <p:spTgt spid="262154"/>
                                        </p:tgtEl>
                                        <p:attrNameLst>
                                          <p:attrName>ppt_h</p:attrName>
                                        </p:attrNameLst>
                                      </p:cBhvr>
                                      <p:tavLst>
                                        <p:tav tm="0">
                                          <p:val>
                                            <p:strVal val="ppt_h"/>
                                          </p:val>
                                        </p:tav>
                                        <p:tav tm="100000">
                                          <p:val>
                                            <p:fltVal val="0"/>
                                          </p:val>
                                        </p:tav>
                                      </p:tavLst>
                                    </p:anim>
                                    <p:animEffect transition="out" filter="fade">
                                      <p:cBhvr>
                                        <p:cTn id="96" dur="500"/>
                                        <p:tgtEl>
                                          <p:spTgt spid="262154"/>
                                        </p:tgtEl>
                                      </p:cBhvr>
                                    </p:animEffect>
                                    <p:set>
                                      <p:cBhvr>
                                        <p:cTn id="97" dur="1" fill="hold">
                                          <p:stCondLst>
                                            <p:cond delay="499"/>
                                          </p:stCondLst>
                                        </p:cTn>
                                        <p:tgtEl>
                                          <p:spTgt spid="262154"/>
                                        </p:tgtEl>
                                        <p:attrNameLst>
                                          <p:attrName>style.visibility</p:attrName>
                                        </p:attrNameLst>
                                      </p:cBhvr>
                                      <p:to>
                                        <p:strVal val="hidden"/>
                                      </p:to>
                                    </p:set>
                                  </p:childTnLst>
                                </p:cTn>
                              </p:par>
                              <p:par>
                                <p:cTn id="98" presetID="53" presetClass="exit" presetSubtype="0" fill="hold" grpId="1" nodeType="withEffect">
                                  <p:stCondLst>
                                    <p:cond delay="0"/>
                                  </p:stCondLst>
                                  <p:childTnLst>
                                    <p:anim calcmode="lin" valueType="num">
                                      <p:cBhvr>
                                        <p:cTn id="99" dur="500"/>
                                        <p:tgtEl>
                                          <p:spTgt spid="262153">
                                            <p:txEl>
                                              <p:pRg st="0" end="0"/>
                                            </p:txEl>
                                          </p:spTgt>
                                        </p:tgtEl>
                                        <p:attrNameLst>
                                          <p:attrName>ppt_w</p:attrName>
                                        </p:attrNameLst>
                                      </p:cBhvr>
                                      <p:tavLst>
                                        <p:tav tm="0">
                                          <p:val>
                                            <p:strVal val="ppt_w"/>
                                          </p:val>
                                        </p:tav>
                                        <p:tav tm="100000">
                                          <p:val>
                                            <p:fltVal val="0"/>
                                          </p:val>
                                        </p:tav>
                                      </p:tavLst>
                                    </p:anim>
                                    <p:anim calcmode="lin" valueType="num">
                                      <p:cBhvr>
                                        <p:cTn id="100" dur="500"/>
                                        <p:tgtEl>
                                          <p:spTgt spid="262153">
                                            <p:txEl>
                                              <p:pRg st="0" end="0"/>
                                            </p:txEl>
                                          </p:spTgt>
                                        </p:tgtEl>
                                        <p:attrNameLst>
                                          <p:attrName>ppt_h</p:attrName>
                                        </p:attrNameLst>
                                      </p:cBhvr>
                                      <p:tavLst>
                                        <p:tav tm="0">
                                          <p:val>
                                            <p:strVal val="ppt_h"/>
                                          </p:val>
                                        </p:tav>
                                        <p:tav tm="100000">
                                          <p:val>
                                            <p:fltVal val="0"/>
                                          </p:val>
                                        </p:tav>
                                      </p:tavLst>
                                    </p:anim>
                                    <p:animEffect transition="out" filter="fade">
                                      <p:cBhvr>
                                        <p:cTn id="101" dur="500"/>
                                        <p:tgtEl>
                                          <p:spTgt spid="262153">
                                            <p:txEl>
                                              <p:pRg st="0" end="0"/>
                                            </p:txEl>
                                          </p:spTgt>
                                        </p:tgtEl>
                                      </p:cBhvr>
                                    </p:animEffect>
                                    <p:set>
                                      <p:cBhvr>
                                        <p:cTn id="102" dur="1" fill="hold">
                                          <p:stCondLst>
                                            <p:cond delay="499"/>
                                          </p:stCondLst>
                                        </p:cTn>
                                        <p:tgtEl>
                                          <p:spTgt spid="262153">
                                            <p:txEl>
                                              <p:pRg st="0" end="0"/>
                                            </p:txEl>
                                          </p:spTgt>
                                        </p:tgtEl>
                                        <p:attrNameLst>
                                          <p:attrName>style.visibility</p:attrName>
                                        </p:attrNameLst>
                                      </p:cBhvr>
                                      <p:to>
                                        <p:strVal val="hidden"/>
                                      </p:to>
                                    </p:set>
                                  </p:childTnLst>
                                </p:cTn>
                              </p:par>
                              <p:par>
                                <p:cTn id="103" presetID="53" presetClass="exit" presetSubtype="0" fill="hold" grpId="1" nodeType="withEffect">
                                  <p:stCondLst>
                                    <p:cond delay="0"/>
                                  </p:stCondLst>
                                  <p:childTnLst>
                                    <p:anim calcmode="lin" valueType="num">
                                      <p:cBhvr>
                                        <p:cTn id="104" dur="500"/>
                                        <p:tgtEl>
                                          <p:spTgt spid="262153">
                                            <p:txEl>
                                              <p:pRg st="1" end="1"/>
                                            </p:txEl>
                                          </p:spTgt>
                                        </p:tgtEl>
                                        <p:attrNameLst>
                                          <p:attrName>ppt_w</p:attrName>
                                        </p:attrNameLst>
                                      </p:cBhvr>
                                      <p:tavLst>
                                        <p:tav tm="0">
                                          <p:val>
                                            <p:strVal val="ppt_w"/>
                                          </p:val>
                                        </p:tav>
                                        <p:tav tm="100000">
                                          <p:val>
                                            <p:fltVal val="0"/>
                                          </p:val>
                                        </p:tav>
                                      </p:tavLst>
                                    </p:anim>
                                    <p:anim calcmode="lin" valueType="num">
                                      <p:cBhvr>
                                        <p:cTn id="105" dur="500"/>
                                        <p:tgtEl>
                                          <p:spTgt spid="262153">
                                            <p:txEl>
                                              <p:pRg st="1" end="1"/>
                                            </p:txEl>
                                          </p:spTgt>
                                        </p:tgtEl>
                                        <p:attrNameLst>
                                          <p:attrName>ppt_h</p:attrName>
                                        </p:attrNameLst>
                                      </p:cBhvr>
                                      <p:tavLst>
                                        <p:tav tm="0">
                                          <p:val>
                                            <p:strVal val="ppt_h"/>
                                          </p:val>
                                        </p:tav>
                                        <p:tav tm="100000">
                                          <p:val>
                                            <p:fltVal val="0"/>
                                          </p:val>
                                        </p:tav>
                                      </p:tavLst>
                                    </p:anim>
                                    <p:animEffect transition="out" filter="fade">
                                      <p:cBhvr>
                                        <p:cTn id="106" dur="500"/>
                                        <p:tgtEl>
                                          <p:spTgt spid="262153">
                                            <p:txEl>
                                              <p:pRg st="1" end="1"/>
                                            </p:txEl>
                                          </p:spTgt>
                                        </p:tgtEl>
                                      </p:cBhvr>
                                    </p:animEffect>
                                    <p:set>
                                      <p:cBhvr>
                                        <p:cTn id="107" dur="1" fill="hold">
                                          <p:stCondLst>
                                            <p:cond delay="499"/>
                                          </p:stCondLst>
                                        </p:cTn>
                                        <p:tgtEl>
                                          <p:spTgt spid="262153">
                                            <p:txEl>
                                              <p:pRg st="1" end="1"/>
                                            </p:txEl>
                                          </p:spTgt>
                                        </p:tgtEl>
                                        <p:attrNameLst>
                                          <p:attrName>style.visibility</p:attrName>
                                        </p:attrNameLst>
                                      </p:cBhvr>
                                      <p:to>
                                        <p:strVal val="hidden"/>
                                      </p:to>
                                    </p:set>
                                  </p:childTnLst>
                                </p:cTn>
                              </p:par>
                              <p:par>
                                <p:cTn id="108" presetID="53" presetClass="exit" presetSubtype="0" fill="hold" grpId="1" nodeType="withEffect">
                                  <p:stCondLst>
                                    <p:cond delay="0"/>
                                  </p:stCondLst>
                                  <p:childTnLst>
                                    <p:anim calcmode="lin" valueType="num">
                                      <p:cBhvr>
                                        <p:cTn id="109" dur="500"/>
                                        <p:tgtEl>
                                          <p:spTgt spid="262153">
                                            <p:txEl>
                                              <p:pRg st="2" end="2"/>
                                            </p:txEl>
                                          </p:spTgt>
                                        </p:tgtEl>
                                        <p:attrNameLst>
                                          <p:attrName>ppt_w</p:attrName>
                                        </p:attrNameLst>
                                      </p:cBhvr>
                                      <p:tavLst>
                                        <p:tav tm="0">
                                          <p:val>
                                            <p:strVal val="ppt_w"/>
                                          </p:val>
                                        </p:tav>
                                        <p:tav tm="100000">
                                          <p:val>
                                            <p:fltVal val="0"/>
                                          </p:val>
                                        </p:tav>
                                      </p:tavLst>
                                    </p:anim>
                                    <p:anim calcmode="lin" valueType="num">
                                      <p:cBhvr>
                                        <p:cTn id="110" dur="500"/>
                                        <p:tgtEl>
                                          <p:spTgt spid="262153">
                                            <p:txEl>
                                              <p:pRg st="2" end="2"/>
                                            </p:txEl>
                                          </p:spTgt>
                                        </p:tgtEl>
                                        <p:attrNameLst>
                                          <p:attrName>ppt_h</p:attrName>
                                        </p:attrNameLst>
                                      </p:cBhvr>
                                      <p:tavLst>
                                        <p:tav tm="0">
                                          <p:val>
                                            <p:strVal val="ppt_h"/>
                                          </p:val>
                                        </p:tav>
                                        <p:tav tm="100000">
                                          <p:val>
                                            <p:fltVal val="0"/>
                                          </p:val>
                                        </p:tav>
                                      </p:tavLst>
                                    </p:anim>
                                    <p:animEffect transition="out" filter="fade">
                                      <p:cBhvr>
                                        <p:cTn id="111" dur="500"/>
                                        <p:tgtEl>
                                          <p:spTgt spid="262153">
                                            <p:txEl>
                                              <p:pRg st="2" end="2"/>
                                            </p:txEl>
                                          </p:spTgt>
                                        </p:tgtEl>
                                      </p:cBhvr>
                                    </p:animEffect>
                                    <p:set>
                                      <p:cBhvr>
                                        <p:cTn id="112" dur="1" fill="hold">
                                          <p:stCondLst>
                                            <p:cond delay="499"/>
                                          </p:stCondLst>
                                        </p:cTn>
                                        <p:tgtEl>
                                          <p:spTgt spid="262153">
                                            <p:txEl>
                                              <p:pRg st="2" end="2"/>
                                            </p:txEl>
                                          </p:spTgt>
                                        </p:tgtEl>
                                        <p:attrNameLst>
                                          <p:attrName>style.visibility</p:attrName>
                                        </p:attrNameLst>
                                      </p:cBhvr>
                                      <p:to>
                                        <p:strVal val="hidden"/>
                                      </p:to>
                                    </p:set>
                                  </p:childTnLst>
                                </p:cTn>
                              </p:par>
                              <p:par>
                                <p:cTn id="113" presetID="53" presetClass="exit" presetSubtype="0" fill="hold" grpId="1" nodeType="withEffect">
                                  <p:stCondLst>
                                    <p:cond delay="0"/>
                                  </p:stCondLst>
                                  <p:childTnLst>
                                    <p:anim calcmode="lin" valueType="num">
                                      <p:cBhvr>
                                        <p:cTn id="114" dur="500"/>
                                        <p:tgtEl>
                                          <p:spTgt spid="262153">
                                            <p:txEl>
                                              <p:pRg st="4" end="4"/>
                                            </p:txEl>
                                          </p:spTgt>
                                        </p:tgtEl>
                                        <p:attrNameLst>
                                          <p:attrName>ppt_w</p:attrName>
                                        </p:attrNameLst>
                                      </p:cBhvr>
                                      <p:tavLst>
                                        <p:tav tm="0">
                                          <p:val>
                                            <p:strVal val="ppt_w"/>
                                          </p:val>
                                        </p:tav>
                                        <p:tav tm="100000">
                                          <p:val>
                                            <p:fltVal val="0"/>
                                          </p:val>
                                        </p:tav>
                                      </p:tavLst>
                                    </p:anim>
                                    <p:anim calcmode="lin" valueType="num">
                                      <p:cBhvr>
                                        <p:cTn id="115" dur="500"/>
                                        <p:tgtEl>
                                          <p:spTgt spid="262153">
                                            <p:txEl>
                                              <p:pRg st="4" end="4"/>
                                            </p:txEl>
                                          </p:spTgt>
                                        </p:tgtEl>
                                        <p:attrNameLst>
                                          <p:attrName>ppt_h</p:attrName>
                                        </p:attrNameLst>
                                      </p:cBhvr>
                                      <p:tavLst>
                                        <p:tav tm="0">
                                          <p:val>
                                            <p:strVal val="ppt_h"/>
                                          </p:val>
                                        </p:tav>
                                        <p:tav tm="100000">
                                          <p:val>
                                            <p:fltVal val="0"/>
                                          </p:val>
                                        </p:tav>
                                      </p:tavLst>
                                    </p:anim>
                                    <p:animEffect transition="out" filter="fade">
                                      <p:cBhvr>
                                        <p:cTn id="116" dur="500"/>
                                        <p:tgtEl>
                                          <p:spTgt spid="262153">
                                            <p:txEl>
                                              <p:pRg st="4" end="4"/>
                                            </p:txEl>
                                          </p:spTgt>
                                        </p:tgtEl>
                                      </p:cBhvr>
                                    </p:animEffect>
                                    <p:set>
                                      <p:cBhvr>
                                        <p:cTn id="117" dur="1" fill="hold">
                                          <p:stCondLst>
                                            <p:cond delay="499"/>
                                          </p:stCondLst>
                                        </p:cTn>
                                        <p:tgtEl>
                                          <p:spTgt spid="262153">
                                            <p:txEl>
                                              <p:pRg st="4" end="4"/>
                                            </p:txEl>
                                          </p:spTgt>
                                        </p:tgtEl>
                                        <p:attrNameLst>
                                          <p:attrName>style.visibility</p:attrName>
                                        </p:attrNameLst>
                                      </p:cBhvr>
                                      <p:to>
                                        <p:strVal val="hidden"/>
                                      </p:to>
                                    </p:set>
                                  </p:childTnLst>
                                </p:cTn>
                              </p:par>
                              <p:par>
                                <p:cTn id="118" presetID="53" presetClass="exit" presetSubtype="0" fill="hold" grpId="1" nodeType="withEffect">
                                  <p:stCondLst>
                                    <p:cond delay="0"/>
                                  </p:stCondLst>
                                  <p:childTnLst>
                                    <p:anim calcmode="lin" valueType="num">
                                      <p:cBhvr>
                                        <p:cTn id="119" dur="500"/>
                                        <p:tgtEl>
                                          <p:spTgt spid="262153">
                                            <p:txEl>
                                              <p:pRg st="5" end="5"/>
                                            </p:txEl>
                                          </p:spTgt>
                                        </p:tgtEl>
                                        <p:attrNameLst>
                                          <p:attrName>ppt_w</p:attrName>
                                        </p:attrNameLst>
                                      </p:cBhvr>
                                      <p:tavLst>
                                        <p:tav tm="0">
                                          <p:val>
                                            <p:strVal val="ppt_w"/>
                                          </p:val>
                                        </p:tav>
                                        <p:tav tm="100000">
                                          <p:val>
                                            <p:fltVal val="0"/>
                                          </p:val>
                                        </p:tav>
                                      </p:tavLst>
                                    </p:anim>
                                    <p:anim calcmode="lin" valueType="num">
                                      <p:cBhvr>
                                        <p:cTn id="120" dur="500"/>
                                        <p:tgtEl>
                                          <p:spTgt spid="262153">
                                            <p:txEl>
                                              <p:pRg st="5" end="5"/>
                                            </p:txEl>
                                          </p:spTgt>
                                        </p:tgtEl>
                                        <p:attrNameLst>
                                          <p:attrName>ppt_h</p:attrName>
                                        </p:attrNameLst>
                                      </p:cBhvr>
                                      <p:tavLst>
                                        <p:tav tm="0">
                                          <p:val>
                                            <p:strVal val="ppt_h"/>
                                          </p:val>
                                        </p:tav>
                                        <p:tav tm="100000">
                                          <p:val>
                                            <p:fltVal val="0"/>
                                          </p:val>
                                        </p:tav>
                                      </p:tavLst>
                                    </p:anim>
                                    <p:animEffect transition="out" filter="fade">
                                      <p:cBhvr>
                                        <p:cTn id="121" dur="500"/>
                                        <p:tgtEl>
                                          <p:spTgt spid="262153">
                                            <p:txEl>
                                              <p:pRg st="5" end="5"/>
                                            </p:txEl>
                                          </p:spTgt>
                                        </p:tgtEl>
                                      </p:cBhvr>
                                    </p:animEffect>
                                    <p:set>
                                      <p:cBhvr>
                                        <p:cTn id="122" dur="1" fill="hold">
                                          <p:stCondLst>
                                            <p:cond delay="499"/>
                                          </p:stCondLst>
                                        </p:cTn>
                                        <p:tgtEl>
                                          <p:spTgt spid="262153">
                                            <p:txEl>
                                              <p:pRg st="5" end="5"/>
                                            </p:txEl>
                                          </p:spTgt>
                                        </p:tgtEl>
                                        <p:attrNameLst>
                                          <p:attrName>style.visibility</p:attrName>
                                        </p:attrNameLst>
                                      </p:cBhvr>
                                      <p:to>
                                        <p:strVal val="hidden"/>
                                      </p:to>
                                    </p:set>
                                  </p:childTnLst>
                                </p:cTn>
                              </p:par>
                              <p:par>
                                <p:cTn id="123" presetID="53" presetClass="exit" presetSubtype="0" fill="hold" grpId="1" nodeType="withEffect">
                                  <p:stCondLst>
                                    <p:cond delay="0"/>
                                  </p:stCondLst>
                                  <p:childTnLst>
                                    <p:anim calcmode="lin" valueType="num">
                                      <p:cBhvr>
                                        <p:cTn id="124" dur="500"/>
                                        <p:tgtEl>
                                          <p:spTgt spid="262153">
                                            <p:txEl>
                                              <p:pRg st="6" end="6"/>
                                            </p:txEl>
                                          </p:spTgt>
                                        </p:tgtEl>
                                        <p:attrNameLst>
                                          <p:attrName>ppt_w</p:attrName>
                                        </p:attrNameLst>
                                      </p:cBhvr>
                                      <p:tavLst>
                                        <p:tav tm="0">
                                          <p:val>
                                            <p:strVal val="ppt_w"/>
                                          </p:val>
                                        </p:tav>
                                        <p:tav tm="100000">
                                          <p:val>
                                            <p:fltVal val="0"/>
                                          </p:val>
                                        </p:tav>
                                      </p:tavLst>
                                    </p:anim>
                                    <p:anim calcmode="lin" valueType="num">
                                      <p:cBhvr>
                                        <p:cTn id="125" dur="500"/>
                                        <p:tgtEl>
                                          <p:spTgt spid="262153">
                                            <p:txEl>
                                              <p:pRg st="6" end="6"/>
                                            </p:txEl>
                                          </p:spTgt>
                                        </p:tgtEl>
                                        <p:attrNameLst>
                                          <p:attrName>ppt_h</p:attrName>
                                        </p:attrNameLst>
                                      </p:cBhvr>
                                      <p:tavLst>
                                        <p:tav tm="0">
                                          <p:val>
                                            <p:strVal val="ppt_h"/>
                                          </p:val>
                                        </p:tav>
                                        <p:tav tm="100000">
                                          <p:val>
                                            <p:fltVal val="0"/>
                                          </p:val>
                                        </p:tav>
                                      </p:tavLst>
                                    </p:anim>
                                    <p:animEffect transition="out" filter="fade">
                                      <p:cBhvr>
                                        <p:cTn id="126" dur="500"/>
                                        <p:tgtEl>
                                          <p:spTgt spid="262153">
                                            <p:txEl>
                                              <p:pRg st="6" end="6"/>
                                            </p:txEl>
                                          </p:spTgt>
                                        </p:tgtEl>
                                      </p:cBhvr>
                                    </p:animEffect>
                                    <p:set>
                                      <p:cBhvr>
                                        <p:cTn id="127" dur="1" fill="hold">
                                          <p:stCondLst>
                                            <p:cond delay="499"/>
                                          </p:stCondLst>
                                        </p:cTn>
                                        <p:tgtEl>
                                          <p:spTgt spid="262153">
                                            <p:txEl>
                                              <p:pRg st="6" end="6"/>
                                            </p:txEl>
                                          </p:spTgt>
                                        </p:tgtEl>
                                        <p:attrNameLst>
                                          <p:attrName>style.visibility</p:attrName>
                                        </p:attrNameLst>
                                      </p:cBhvr>
                                      <p:to>
                                        <p:strVal val="hidden"/>
                                      </p:to>
                                    </p:set>
                                  </p:childTnLst>
                                </p:cTn>
                              </p:par>
                              <p:par>
                                <p:cTn id="128" presetID="53" presetClass="exit" presetSubtype="0" fill="hold" grpId="1" nodeType="withEffect">
                                  <p:stCondLst>
                                    <p:cond delay="0"/>
                                  </p:stCondLst>
                                  <p:childTnLst>
                                    <p:anim calcmode="lin" valueType="num">
                                      <p:cBhvr>
                                        <p:cTn id="129" dur="500"/>
                                        <p:tgtEl>
                                          <p:spTgt spid="262153">
                                            <p:txEl>
                                              <p:pRg st="7" end="7"/>
                                            </p:txEl>
                                          </p:spTgt>
                                        </p:tgtEl>
                                        <p:attrNameLst>
                                          <p:attrName>ppt_w</p:attrName>
                                        </p:attrNameLst>
                                      </p:cBhvr>
                                      <p:tavLst>
                                        <p:tav tm="0">
                                          <p:val>
                                            <p:strVal val="ppt_w"/>
                                          </p:val>
                                        </p:tav>
                                        <p:tav tm="100000">
                                          <p:val>
                                            <p:fltVal val="0"/>
                                          </p:val>
                                        </p:tav>
                                      </p:tavLst>
                                    </p:anim>
                                    <p:anim calcmode="lin" valueType="num">
                                      <p:cBhvr>
                                        <p:cTn id="130" dur="500"/>
                                        <p:tgtEl>
                                          <p:spTgt spid="262153">
                                            <p:txEl>
                                              <p:pRg st="7" end="7"/>
                                            </p:txEl>
                                          </p:spTgt>
                                        </p:tgtEl>
                                        <p:attrNameLst>
                                          <p:attrName>ppt_h</p:attrName>
                                        </p:attrNameLst>
                                      </p:cBhvr>
                                      <p:tavLst>
                                        <p:tav tm="0">
                                          <p:val>
                                            <p:strVal val="ppt_h"/>
                                          </p:val>
                                        </p:tav>
                                        <p:tav tm="100000">
                                          <p:val>
                                            <p:fltVal val="0"/>
                                          </p:val>
                                        </p:tav>
                                      </p:tavLst>
                                    </p:anim>
                                    <p:animEffect transition="out" filter="fade">
                                      <p:cBhvr>
                                        <p:cTn id="131" dur="500"/>
                                        <p:tgtEl>
                                          <p:spTgt spid="262153">
                                            <p:txEl>
                                              <p:pRg st="7" end="7"/>
                                            </p:txEl>
                                          </p:spTgt>
                                        </p:tgtEl>
                                      </p:cBhvr>
                                    </p:animEffect>
                                    <p:set>
                                      <p:cBhvr>
                                        <p:cTn id="132" dur="1" fill="hold">
                                          <p:stCondLst>
                                            <p:cond delay="499"/>
                                          </p:stCondLst>
                                        </p:cTn>
                                        <p:tgtEl>
                                          <p:spTgt spid="262153">
                                            <p:txEl>
                                              <p:pRg st="7" end="7"/>
                                            </p:txEl>
                                          </p:spTgt>
                                        </p:tgtEl>
                                        <p:attrNameLst>
                                          <p:attrName>style.visibility</p:attrName>
                                        </p:attrNameLst>
                                      </p:cBhvr>
                                      <p:to>
                                        <p:strVal val="hidden"/>
                                      </p:to>
                                    </p:set>
                                  </p:childTnLst>
                                </p:cTn>
                              </p:par>
                              <p:par>
                                <p:cTn id="133" presetID="53" presetClass="exit" presetSubtype="0" fill="hold" grpId="1" nodeType="withEffect">
                                  <p:stCondLst>
                                    <p:cond delay="0"/>
                                  </p:stCondLst>
                                  <p:childTnLst>
                                    <p:anim calcmode="lin" valueType="num">
                                      <p:cBhvr>
                                        <p:cTn id="134" dur="500"/>
                                        <p:tgtEl>
                                          <p:spTgt spid="262153">
                                            <p:txEl>
                                              <p:pRg st="8" end="8"/>
                                            </p:txEl>
                                          </p:spTgt>
                                        </p:tgtEl>
                                        <p:attrNameLst>
                                          <p:attrName>ppt_w</p:attrName>
                                        </p:attrNameLst>
                                      </p:cBhvr>
                                      <p:tavLst>
                                        <p:tav tm="0">
                                          <p:val>
                                            <p:strVal val="ppt_w"/>
                                          </p:val>
                                        </p:tav>
                                        <p:tav tm="100000">
                                          <p:val>
                                            <p:fltVal val="0"/>
                                          </p:val>
                                        </p:tav>
                                      </p:tavLst>
                                    </p:anim>
                                    <p:anim calcmode="lin" valueType="num">
                                      <p:cBhvr>
                                        <p:cTn id="135" dur="500"/>
                                        <p:tgtEl>
                                          <p:spTgt spid="262153">
                                            <p:txEl>
                                              <p:pRg st="8" end="8"/>
                                            </p:txEl>
                                          </p:spTgt>
                                        </p:tgtEl>
                                        <p:attrNameLst>
                                          <p:attrName>ppt_h</p:attrName>
                                        </p:attrNameLst>
                                      </p:cBhvr>
                                      <p:tavLst>
                                        <p:tav tm="0">
                                          <p:val>
                                            <p:strVal val="ppt_h"/>
                                          </p:val>
                                        </p:tav>
                                        <p:tav tm="100000">
                                          <p:val>
                                            <p:fltVal val="0"/>
                                          </p:val>
                                        </p:tav>
                                      </p:tavLst>
                                    </p:anim>
                                    <p:animEffect transition="out" filter="fade">
                                      <p:cBhvr>
                                        <p:cTn id="136" dur="500"/>
                                        <p:tgtEl>
                                          <p:spTgt spid="262153">
                                            <p:txEl>
                                              <p:pRg st="8" end="8"/>
                                            </p:txEl>
                                          </p:spTgt>
                                        </p:tgtEl>
                                      </p:cBhvr>
                                    </p:animEffect>
                                    <p:set>
                                      <p:cBhvr>
                                        <p:cTn id="137" dur="1" fill="hold">
                                          <p:stCondLst>
                                            <p:cond delay="499"/>
                                          </p:stCondLst>
                                        </p:cTn>
                                        <p:tgtEl>
                                          <p:spTgt spid="262153">
                                            <p:txEl>
                                              <p:pRg st="8" end="8"/>
                                            </p:txEl>
                                          </p:spTgt>
                                        </p:tgtEl>
                                        <p:attrNameLst>
                                          <p:attrName>style.visibility</p:attrName>
                                        </p:attrNameLst>
                                      </p:cBhvr>
                                      <p:to>
                                        <p:strVal val="hidden"/>
                                      </p:to>
                                    </p:set>
                                  </p:childTnLst>
                                </p:cTn>
                              </p:par>
                              <p:par>
                                <p:cTn id="138" presetID="53" presetClass="exit" presetSubtype="0" fill="hold" grpId="1" nodeType="withEffect">
                                  <p:stCondLst>
                                    <p:cond delay="0"/>
                                  </p:stCondLst>
                                  <p:childTnLst>
                                    <p:anim calcmode="lin" valueType="num">
                                      <p:cBhvr>
                                        <p:cTn id="139" dur="500"/>
                                        <p:tgtEl>
                                          <p:spTgt spid="262153">
                                            <p:txEl>
                                              <p:pRg st="9" end="9"/>
                                            </p:txEl>
                                          </p:spTgt>
                                        </p:tgtEl>
                                        <p:attrNameLst>
                                          <p:attrName>ppt_w</p:attrName>
                                        </p:attrNameLst>
                                      </p:cBhvr>
                                      <p:tavLst>
                                        <p:tav tm="0">
                                          <p:val>
                                            <p:strVal val="ppt_w"/>
                                          </p:val>
                                        </p:tav>
                                        <p:tav tm="100000">
                                          <p:val>
                                            <p:fltVal val="0"/>
                                          </p:val>
                                        </p:tav>
                                      </p:tavLst>
                                    </p:anim>
                                    <p:anim calcmode="lin" valueType="num">
                                      <p:cBhvr>
                                        <p:cTn id="140" dur="500"/>
                                        <p:tgtEl>
                                          <p:spTgt spid="262153">
                                            <p:txEl>
                                              <p:pRg st="9" end="9"/>
                                            </p:txEl>
                                          </p:spTgt>
                                        </p:tgtEl>
                                        <p:attrNameLst>
                                          <p:attrName>ppt_h</p:attrName>
                                        </p:attrNameLst>
                                      </p:cBhvr>
                                      <p:tavLst>
                                        <p:tav tm="0">
                                          <p:val>
                                            <p:strVal val="ppt_h"/>
                                          </p:val>
                                        </p:tav>
                                        <p:tav tm="100000">
                                          <p:val>
                                            <p:fltVal val="0"/>
                                          </p:val>
                                        </p:tav>
                                      </p:tavLst>
                                    </p:anim>
                                    <p:animEffect transition="out" filter="fade">
                                      <p:cBhvr>
                                        <p:cTn id="141" dur="500"/>
                                        <p:tgtEl>
                                          <p:spTgt spid="262153">
                                            <p:txEl>
                                              <p:pRg st="9" end="9"/>
                                            </p:txEl>
                                          </p:spTgt>
                                        </p:tgtEl>
                                      </p:cBhvr>
                                    </p:animEffect>
                                    <p:set>
                                      <p:cBhvr>
                                        <p:cTn id="142" dur="1" fill="hold">
                                          <p:stCondLst>
                                            <p:cond delay="499"/>
                                          </p:stCondLst>
                                        </p:cTn>
                                        <p:tgtEl>
                                          <p:spTgt spid="262153">
                                            <p:txEl>
                                              <p:pRg st="9" end="9"/>
                                            </p:txEl>
                                          </p:spTgt>
                                        </p:tgtEl>
                                        <p:attrNameLst>
                                          <p:attrName>style.visibility</p:attrName>
                                        </p:attrNameLst>
                                      </p:cBhvr>
                                      <p:to>
                                        <p:strVal val="hidden"/>
                                      </p:to>
                                    </p:set>
                                  </p:childTnLst>
                                </p:cTn>
                              </p:par>
                              <p:par>
                                <p:cTn id="143" presetID="53" presetClass="exit" presetSubtype="0" fill="hold" grpId="1" nodeType="withEffect">
                                  <p:stCondLst>
                                    <p:cond delay="0"/>
                                  </p:stCondLst>
                                  <p:childTnLst>
                                    <p:anim calcmode="lin" valueType="num">
                                      <p:cBhvr>
                                        <p:cTn id="144" dur="500"/>
                                        <p:tgtEl>
                                          <p:spTgt spid="262153">
                                            <p:txEl>
                                              <p:pRg st="10" end="10"/>
                                            </p:txEl>
                                          </p:spTgt>
                                        </p:tgtEl>
                                        <p:attrNameLst>
                                          <p:attrName>ppt_w</p:attrName>
                                        </p:attrNameLst>
                                      </p:cBhvr>
                                      <p:tavLst>
                                        <p:tav tm="0">
                                          <p:val>
                                            <p:strVal val="ppt_w"/>
                                          </p:val>
                                        </p:tav>
                                        <p:tav tm="100000">
                                          <p:val>
                                            <p:fltVal val="0"/>
                                          </p:val>
                                        </p:tav>
                                      </p:tavLst>
                                    </p:anim>
                                    <p:anim calcmode="lin" valueType="num">
                                      <p:cBhvr>
                                        <p:cTn id="145" dur="500"/>
                                        <p:tgtEl>
                                          <p:spTgt spid="262153">
                                            <p:txEl>
                                              <p:pRg st="10" end="10"/>
                                            </p:txEl>
                                          </p:spTgt>
                                        </p:tgtEl>
                                        <p:attrNameLst>
                                          <p:attrName>ppt_h</p:attrName>
                                        </p:attrNameLst>
                                      </p:cBhvr>
                                      <p:tavLst>
                                        <p:tav tm="0">
                                          <p:val>
                                            <p:strVal val="ppt_h"/>
                                          </p:val>
                                        </p:tav>
                                        <p:tav tm="100000">
                                          <p:val>
                                            <p:fltVal val="0"/>
                                          </p:val>
                                        </p:tav>
                                      </p:tavLst>
                                    </p:anim>
                                    <p:animEffect transition="out" filter="fade">
                                      <p:cBhvr>
                                        <p:cTn id="146" dur="500"/>
                                        <p:tgtEl>
                                          <p:spTgt spid="262153">
                                            <p:txEl>
                                              <p:pRg st="10" end="10"/>
                                            </p:txEl>
                                          </p:spTgt>
                                        </p:tgtEl>
                                      </p:cBhvr>
                                    </p:animEffect>
                                    <p:set>
                                      <p:cBhvr>
                                        <p:cTn id="147" dur="1" fill="hold">
                                          <p:stCondLst>
                                            <p:cond delay="499"/>
                                          </p:stCondLst>
                                        </p:cTn>
                                        <p:tgtEl>
                                          <p:spTgt spid="262153">
                                            <p:txEl>
                                              <p:pRg st="10" end="10"/>
                                            </p:txEl>
                                          </p:spTgt>
                                        </p:tgtEl>
                                        <p:attrNameLst>
                                          <p:attrName>style.visibility</p:attrName>
                                        </p:attrNameLst>
                                      </p:cBhvr>
                                      <p:to>
                                        <p:strVal val="hidden"/>
                                      </p:to>
                                    </p:set>
                                  </p:childTnLst>
                                </p:cTn>
                              </p:par>
                              <p:par>
                                <p:cTn id="148" presetID="53" presetClass="exit" presetSubtype="0" fill="hold" grpId="1" nodeType="withEffect">
                                  <p:stCondLst>
                                    <p:cond delay="0"/>
                                  </p:stCondLst>
                                  <p:childTnLst>
                                    <p:anim calcmode="lin" valueType="num">
                                      <p:cBhvr>
                                        <p:cTn id="149" dur="500"/>
                                        <p:tgtEl>
                                          <p:spTgt spid="262153">
                                            <p:txEl>
                                              <p:pRg st="11" end="11"/>
                                            </p:txEl>
                                          </p:spTgt>
                                        </p:tgtEl>
                                        <p:attrNameLst>
                                          <p:attrName>ppt_w</p:attrName>
                                        </p:attrNameLst>
                                      </p:cBhvr>
                                      <p:tavLst>
                                        <p:tav tm="0">
                                          <p:val>
                                            <p:strVal val="ppt_w"/>
                                          </p:val>
                                        </p:tav>
                                        <p:tav tm="100000">
                                          <p:val>
                                            <p:fltVal val="0"/>
                                          </p:val>
                                        </p:tav>
                                      </p:tavLst>
                                    </p:anim>
                                    <p:anim calcmode="lin" valueType="num">
                                      <p:cBhvr>
                                        <p:cTn id="150" dur="500"/>
                                        <p:tgtEl>
                                          <p:spTgt spid="262153">
                                            <p:txEl>
                                              <p:pRg st="11" end="11"/>
                                            </p:txEl>
                                          </p:spTgt>
                                        </p:tgtEl>
                                        <p:attrNameLst>
                                          <p:attrName>ppt_h</p:attrName>
                                        </p:attrNameLst>
                                      </p:cBhvr>
                                      <p:tavLst>
                                        <p:tav tm="0">
                                          <p:val>
                                            <p:strVal val="ppt_h"/>
                                          </p:val>
                                        </p:tav>
                                        <p:tav tm="100000">
                                          <p:val>
                                            <p:fltVal val="0"/>
                                          </p:val>
                                        </p:tav>
                                      </p:tavLst>
                                    </p:anim>
                                    <p:animEffect transition="out" filter="fade">
                                      <p:cBhvr>
                                        <p:cTn id="151" dur="500"/>
                                        <p:tgtEl>
                                          <p:spTgt spid="262153">
                                            <p:txEl>
                                              <p:pRg st="11" end="11"/>
                                            </p:txEl>
                                          </p:spTgt>
                                        </p:tgtEl>
                                      </p:cBhvr>
                                    </p:animEffect>
                                    <p:set>
                                      <p:cBhvr>
                                        <p:cTn id="152" dur="1" fill="hold">
                                          <p:stCondLst>
                                            <p:cond delay="499"/>
                                          </p:stCondLst>
                                        </p:cTn>
                                        <p:tgtEl>
                                          <p:spTgt spid="262153">
                                            <p:txEl>
                                              <p:pRg st="11" end="11"/>
                                            </p:txEl>
                                          </p:spTgt>
                                        </p:tgtEl>
                                        <p:attrNameLst>
                                          <p:attrName>style.visibility</p:attrName>
                                        </p:attrNameLst>
                                      </p:cBhvr>
                                      <p:to>
                                        <p:strVal val="hidden"/>
                                      </p:to>
                                    </p:set>
                                  </p:childTnLst>
                                </p:cTn>
                              </p:par>
                              <p:par>
                                <p:cTn id="153" presetID="53" presetClass="exit" presetSubtype="0" fill="hold" grpId="1" nodeType="withEffect">
                                  <p:stCondLst>
                                    <p:cond delay="0"/>
                                  </p:stCondLst>
                                  <p:childTnLst>
                                    <p:anim calcmode="lin" valueType="num">
                                      <p:cBhvr>
                                        <p:cTn id="154" dur="500"/>
                                        <p:tgtEl>
                                          <p:spTgt spid="262153">
                                            <p:txEl>
                                              <p:pRg st="12" end="12"/>
                                            </p:txEl>
                                          </p:spTgt>
                                        </p:tgtEl>
                                        <p:attrNameLst>
                                          <p:attrName>ppt_w</p:attrName>
                                        </p:attrNameLst>
                                      </p:cBhvr>
                                      <p:tavLst>
                                        <p:tav tm="0">
                                          <p:val>
                                            <p:strVal val="ppt_w"/>
                                          </p:val>
                                        </p:tav>
                                        <p:tav tm="100000">
                                          <p:val>
                                            <p:fltVal val="0"/>
                                          </p:val>
                                        </p:tav>
                                      </p:tavLst>
                                    </p:anim>
                                    <p:anim calcmode="lin" valueType="num">
                                      <p:cBhvr>
                                        <p:cTn id="155" dur="500"/>
                                        <p:tgtEl>
                                          <p:spTgt spid="262153">
                                            <p:txEl>
                                              <p:pRg st="12" end="12"/>
                                            </p:txEl>
                                          </p:spTgt>
                                        </p:tgtEl>
                                        <p:attrNameLst>
                                          <p:attrName>ppt_h</p:attrName>
                                        </p:attrNameLst>
                                      </p:cBhvr>
                                      <p:tavLst>
                                        <p:tav tm="0">
                                          <p:val>
                                            <p:strVal val="ppt_h"/>
                                          </p:val>
                                        </p:tav>
                                        <p:tav tm="100000">
                                          <p:val>
                                            <p:fltVal val="0"/>
                                          </p:val>
                                        </p:tav>
                                      </p:tavLst>
                                    </p:anim>
                                    <p:animEffect transition="out" filter="fade">
                                      <p:cBhvr>
                                        <p:cTn id="156" dur="500"/>
                                        <p:tgtEl>
                                          <p:spTgt spid="262153">
                                            <p:txEl>
                                              <p:pRg st="12" end="12"/>
                                            </p:txEl>
                                          </p:spTgt>
                                        </p:tgtEl>
                                      </p:cBhvr>
                                    </p:animEffect>
                                    <p:set>
                                      <p:cBhvr>
                                        <p:cTn id="157" dur="1" fill="hold">
                                          <p:stCondLst>
                                            <p:cond delay="499"/>
                                          </p:stCondLst>
                                        </p:cTn>
                                        <p:tgtEl>
                                          <p:spTgt spid="262153">
                                            <p:txEl>
                                              <p:pRg st="12" end="12"/>
                                            </p:txEl>
                                          </p:spTgt>
                                        </p:tgtEl>
                                        <p:attrNameLst>
                                          <p:attrName>style.visibility</p:attrName>
                                        </p:attrNameLst>
                                      </p:cBhvr>
                                      <p:to>
                                        <p:strVal val="hidden"/>
                                      </p:to>
                                    </p:set>
                                  </p:childTnLst>
                                </p:cTn>
                              </p:par>
                              <p:par>
                                <p:cTn id="158" presetID="53" presetClass="exit" presetSubtype="0" fill="hold" grpId="1" nodeType="withEffect">
                                  <p:stCondLst>
                                    <p:cond delay="0"/>
                                  </p:stCondLst>
                                  <p:childTnLst>
                                    <p:anim calcmode="lin" valueType="num">
                                      <p:cBhvr>
                                        <p:cTn id="159" dur="500"/>
                                        <p:tgtEl>
                                          <p:spTgt spid="262153">
                                            <p:txEl>
                                              <p:pRg st="13" end="13"/>
                                            </p:txEl>
                                          </p:spTgt>
                                        </p:tgtEl>
                                        <p:attrNameLst>
                                          <p:attrName>ppt_w</p:attrName>
                                        </p:attrNameLst>
                                      </p:cBhvr>
                                      <p:tavLst>
                                        <p:tav tm="0">
                                          <p:val>
                                            <p:strVal val="ppt_w"/>
                                          </p:val>
                                        </p:tav>
                                        <p:tav tm="100000">
                                          <p:val>
                                            <p:fltVal val="0"/>
                                          </p:val>
                                        </p:tav>
                                      </p:tavLst>
                                    </p:anim>
                                    <p:anim calcmode="lin" valueType="num">
                                      <p:cBhvr>
                                        <p:cTn id="160" dur="500"/>
                                        <p:tgtEl>
                                          <p:spTgt spid="262153">
                                            <p:txEl>
                                              <p:pRg st="13" end="13"/>
                                            </p:txEl>
                                          </p:spTgt>
                                        </p:tgtEl>
                                        <p:attrNameLst>
                                          <p:attrName>ppt_h</p:attrName>
                                        </p:attrNameLst>
                                      </p:cBhvr>
                                      <p:tavLst>
                                        <p:tav tm="0">
                                          <p:val>
                                            <p:strVal val="ppt_h"/>
                                          </p:val>
                                        </p:tav>
                                        <p:tav tm="100000">
                                          <p:val>
                                            <p:fltVal val="0"/>
                                          </p:val>
                                        </p:tav>
                                      </p:tavLst>
                                    </p:anim>
                                    <p:animEffect transition="out" filter="fade">
                                      <p:cBhvr>
                                        <p:cTn id="161" dur="500"/>
                                        <p:tgtEl>
                                          <p:spTgt spid="262153">
                                            <p:txEl>
                                              <p:pRg st="13" end="13"/>
                                            </p:txEl>
                                          </p:spTgt>
                                        </p:tgtEl>
                                      </p:cBhvr>
                                    </p:animEffect>
                                    <p:set>
                                      <p:cBhvr>
                                        <p:cTn id="162" dur="1" fill="hold">
                                          <p:stCondLst>
                                            <p:cond delay="499"/>
                                          </p:stCondLst>
                                        </p:cTn>
                                        <p:tgtEl>
                                          <p:spTgt spid="262153">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3" grpId="0" build="p"/>
      <p:bldP spid="262153"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6"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27" name="WordArt 35"/>
          <p:cNvSpPr>
            <a:spLocks noChangeArrowheads="1" noChangeShapeType="1" noTextEdit="1"/>
          </p:cNvSpPr>
          <p:nvPr/>
        </p:nvSpPr>
        <p:spPr bwMode="auto">
          <a:xfrm>
            <a:off x="838200" y="381000"/>
            <a:ext cx="7620000" cy="6096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Elementary School...</a:t>
            </a:r>
          </a:p>
        </p:txBody>
      </p:sp>
      <p:pic>
        <p:nvPicPr>
          <p:cNvPr id="8228"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9"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...most students have one</a:t>
            </a:r>
          </a:p>
          <a:p>
            <a:pPr algn="ctr"/>
            <a:r>
              <a:rPr lang="en-US" sz="2400" kern="10">
                <a:ln w="22225">
                  <a:solidFill>
                    <a:schemeClr val="tx1"/>
                  </a:solidFill>
                  <a:round/>
                  <a:headEnd/>
                  <a:tailEnd/>
                </a:ln>
                <a:solidFill>
                  <a:srgbClr val="FF0000"/>
                </a:solidFill>
                <a:cs typeface="Arial" panose="020B0604020202020204" pitchFamily="34" charset="0"/>
              </a:rPr>
              <a:t>teacher in one classroom.</a:t>
            </a:r>
          </a:p>
        </p:txBody>
      </p:sp>
      <p:sp>
        <p:nvSpPr>
          <p:cNvPr id="8230" name="Text Box 39"/>
          <p:cNvSpPr txBox="1">
            <a:spLocks noChangeArrowheads="1"/>
          </p:cNvSpPr>
          <p:nvPr/>
        </p:nvSpPr>
        <p:spPr bwMode="auto">
          <a:xfrm>
            <a:off x="7391400" y="1827213"/>
            <a:ext cx="152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Photo – Northside Elementary</a:t>
            </a:r>
          </a:p>
        </p:txBody>
      </p:sp>
      <p:pic>
        <p:nvPicPr>
          <p:cNvPr id="8231" name="Picture 41" descr="Northside Classroom 02"/>
          <p:cNvPicPr>
            <a:picLocks noChangeAspect="1" noChangeArrowheads="1"/>
          </p:cNvPicPr>
          <p:nvPr/>
        </p:nvPicPr>
        <p:blipFill>
          <a:blip r:embed="rId5">
            <a:extLst>
              <a:ext uri="{28A0092B-C50C-407E-A947-70E740481C1C}">
                <a14:useLocalDpi xmlns:a14="http://schemas.microsoft.com/office/drawing/2010/main" val="0"/>
              </a:ext>
            </a:extLst>
          </a:blip>
          <a:srcRect t="11246"/>
          <a:stretch>
            <a:fillRect/>
          </a:stretch>
        </p:blipFill>
        <p:spPr bwMode="auto">
          <a:xfrm>
            <a:off x="838200" y="1066800"/>
            <a:ext cx="63246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0233" name="Rectangle 9"/>
          <p:cNvSpPr>
            <a:spLocks noGrp="1" noChangeArrowheads="1"/>
          </p:cNvSpPr>
          <p:nvPr>
            <p:ph type="body" idx="1"/>
          </p:nvPr>
        </p:nvSpPr>
        <p:spPr>
          <a:xfrm>
            <a:off x="457200" y="1905000"/>
            <a:ext cx="8229600" cy="4114800"/>
          </a:xfrm>
        </p:spPr>
        <p:txBody>
          <a:bodyPr/>
          <a:lstStyle/>
          <a:p>
            <a:pPr eaLnBrk="1" hangingPunct="1"/>
            <a:r>
              <a:rPr lang="en-US" altLang="en-US" sz="3500"/>
              <a:t>You’ll find that we have a lot of helpful people who work at the middle school.</a:t>
            </a:r>
          </a:p>
          <a:p>
            <a:pPr eaLnBrk="1" hangingPunct="1"/>
            <a:r>
              <a:rPr lang="en-US" altLang="en-US" sz="3500"/>
              <a:t>In addition to our teachers, you’ll find the following special people…</a:t>
            </a:r>
          </a:p>
        </p:txBody>
      </p:sp>
      <p:sp>
        <p:nvSpPr>
          <p:cNvPr id="180234" name="WordArt 10"/>
          <p:cNvSpPr>
            <a:spLocks noChangeArrowheads="1" noChangeShapeType="1" noTextEdit="1"/>
          </p:cNvSpPr>
          <p:nvPr/>
        </p:nvSpPr>
        <p:spPr bwMode="auto">
          <a:xfrm>
            <a:off x="1219200" y="1143000"/>
            <a:ext cx="6858000" cy="533400"/>
          </a:xfrm>
          <a:prstGeom prst="rect">
            <a:avLst/>
          </a:prstGeom>
        </p:spPr>
        <p:txBody>
          <a:bodyPr wrap="none" fromWordArt="1">
            <a:prstTxWarp prst="textPlain">
              <a:avLst>
                <a:gd name="adj" fmla="val 50000"/>
              </a:avLst>
            </a:prstTxWarp>
          </a:bodyPr>
          <a:lstStyle/>
          <a:p>
            <a:pPr algn="ctr"/>
            <a:r>
              <a:rPr lang="en-US" sz="3200" kern="10">
                <a:ln w="31750">
                  <a:solidFill>
                    <a:schemeClr val="tx1"/>
                  </a:solidFill>
                  <a:round/>
                  <a:headEnd/>
                  <a:tailEnd/>
                </a:ln>
                <a:solidFill>
                  <a:srgbClr val="FFFF00"/>
                </a:solidFill>
                <a:cs typeface="Arial" panose="020B0604020202020204" pitchFamily="34" charset="0"/>
              </a:rPr>
              <a:t>Some Helpful People</a:t>
            </a:r>
          </a:p>
        </p:txBody>
      </p:sp>
      <p:pic>
        <p:nvPicPr>
          <p:cNvPr id="63499" name="Picture 15"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180234"/>
                                        </p:tgtEl>
                                        <p:attrNameLst>
                                          <p:attrName>style.visibility</p:attrName>
                                        </p:attrNameLst>
                                      </p:cBhvr>
                                      <p:to>
                                        <p:strVal val="visible"/>
                                      </p:to>
                                    </p:set>
                                    <p:anim from="(-#ppt_w/2)" to="(#ppt_x)" calcmode="lin" valueType="num">
                                      <p:cBhvr>
                                        <p:cTn id="7" dur="600" fill="hold">
                                          <p:stCondLst>
                                            <p:cond delay="0"/>
                                          </p:stCondLst>
                                        </p:cTn>
                                        <p:tgtEl>
                                          <p:spTgt spid="180234"/>
                                        </p:tgtEl>
                                        <p:attrNameLst>
                                          <p:attrName>ppt_x</p:attrName>
                                        </p:attrNameLst>
                                      </p:cBhvr>
                                    </p:anim>
                                    <p:anim from="0" to="-1.0" calcmode="lin" valueType="num">
                                      <p:cBhvr>
                                        <p:cTn id="8" dur="200" decel="50000" autoRev="1" fill="hold">
                                          <p:stCondLst>
                                            <p:cond delay="600"/>
                                          </p:stCondLst>
                                        </p:cTn>
                                        <p:tgtEl>
                                          <p:spTgt spid="180234"/>
                                        </p:tgtEl>
                                        <p:attrNameLst>
                                          <p:attrName>xshear</p:attrName>
                                        </p:attrNameLst>
                                      </p:cBhvr>
                                    </p:anim>
                                    <p:animScale>
                                      <p:cBhvr>
                                        <p:cTn id="9" dur="200" decel="100000" autoRev="1" fill="hold">
                                          <p:stCondLst>
                                            <p:cond delay="600"/>
                                          </p:stCondLst>
                                        </p:cTn>
                                        <p:tgtEl>
                                          <p:spTgt spid="180234"/>
                                        </p:tgtEl>
                                      </p:cBhvr>
                                      <p:from x="100000" y="100000"/>
                                      <p:to x="80000" y="100000"/>
                                    </p:animScale>
                                    <p:anim by="(#ppt_h/3+#ppt_w*0.1)" calcmode="lin" valueType="num">
                                      <p:cBhvr additive="sum">
                                        <p:cTn id="10" dur="200" decel="100000" autoRev="1" fill="hold">
                                          <p:stCondLst>
                                            <p:cond delay="600"/>
                                          </p:stCondLst>
                                        </p:cTn>
                                        <p:tgtEl>
                                          <p:spTgt spid="18023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8023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180233">
                                            <p:txEl>
                                              <p:pRg st="0" end="0"/>
                                            </p:txEl>
                                          </p:spTgt>
                                        </p:tgtEl>
                                        <p:attrNameLst>
                                          <p:attrName>ppt_x</p:attrName>
                                        </p:attrNameLst>
                                      </p:cBhvr>
                                    </p:anim>
                                    <p:anim from="0" to="-1.0" calcmode="lin" valueType="num">
                                      <p:cBhvr>
                                        <p:cTn id="16" dur="200" decel="50000" autoRev="1" fill="hold">
                                          <p:stCondLst>
                                            <p:cond delay="600"/>
                                          </p:stCondLst>
                                        </p:cTn>
                                        <p:tgtEl>
                                          <p:spTgt spid="180233">
                                            <p:txEl>
                                              <p:pRg st="0" end="0"/>
                                            </p:txEl>
                                          </p:spTgt>
                                        </p:tgtEl>
                                        <p:attrNameLst>
                                          <p:attrName>xshear</p:attrName>
                                        </p:attrNameLst>
                                      </p:cBhvr>
                                    </p:anim>
                                    <p:animScale>
                                      <p:cBhvr>
                                        <p:cTn id="17" dur="200" decel="100000" autoRev="1" fill="hold">
                                          <p:stCondLst>
                                            <p:cond delay="600"/>
                                          </p:stCondLst>
                                        </p:cTn>
                                        <p:tgtEl>
                                          <p:spTgt spid="180233">
                                            <p:txEl>
                                              <p:pRg st="0" end="0"/>
                                            </p:txEl>
                                          </p:spTgt>
                                        </p:tgtEl>
                                      </p:cBhvr>
                                      <p:from x="100000" y="100000"/>
                                      <p:to x="80000" y="100000"/>
                                    </p:animScale>
                                    <p:anim by="(#ppt_h/3+#ppt_w*0.1)" calcmode="lin" valueType="num">
                                      <p:cBhvr additive="sum">
                                        <p:cTn id="18" dur="200" decel="100000" autoRev="1" fill="hold">
                                          <p:stCondLst>
                                            <p:cond delay="600"/>
                                          </p:stCondLst>
                                        </p:cTn>
                                        <p:tgtEl>
                                          <p:spTgt spid="180233">
                                            <p:txEl>
                                              <p:pRg st="0" end="0"/>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8023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180233">
                                            <p:txEl>
                                              <p:pRg st="1" end="1"/>
                                            </p:txEl>
                                          </p:spTgt>
                                        </p:tgtEl>
                                        <p:attrNameLst>
                                          <p:attrName>ppt_x</p:attrName>
                                        </p:attrNameLst>
                                      </p:cBhvr>
                                    </p:anim>
                                    <p:anim from="0" to="-1.0" calcmode="lin" valueType="num">
                                      <p:cBhvr>
                                        <p:cTn id="24" dur="200" decel="50000" autoRev="1" fill="hold">
                                          <p:stCondLst>
                                            <p:cond delay="600"/>
                                          </p:stCondLst>
                                        </p:cTn>
                                        <p:tgtEl>
                                          <p:spTgt spid="180233">
                                            <p:txEl>
                                              <p:pRg st="1" end="1"/>
                                            </p:txEl>
                                          </p:spTgt>
                                        </p:tgtEl>
                                        <p:attrNameLst>
                                          <p:attrName>xshear</p:attrName>
                                        </p:attrNameLst>
                                      </p:cBhvr>
                                    </p:anim>
                                    <p:animScale>
                                      <p:cBhvr>
                                        <p:cTn id="25" dur="200" decel="100000" autoRev="1" fill="hold">
                                          <p:stCondLst>
                                            <p:cond delay="600"/>
                                          </p:stCondLst>
                                        </p:cTn>
                                        <p:tgtEl>
                                          <p:spTgt spid="180233">
                                            <p:txEl>
                                              <p:pRg st="1" end="1"/>
                                            </p:txEl>
                                          </p:spTgt>
                                        </p:tgtEl>
                                      </p:cBhvr>
                                      <p:from x="100000" y="100000"/>
                                      <p:to x="80000" y="100000"/>
                                    </p:animScale>
                                    <p:anim by="(#ppt_h/3+#ppt_w*0.1)" calcmode="lin" valueType="num">
                                      <p:cBhvr additive="sum">
                                        <p:cTn id="26" dur="200" decel="100000" autoRev="1" fill="hold">
                                          <p:stCondLst>
                                            <p:cond delay="600"/>
                                          </p:stCondLst>
                                        </p:cTn>
                                        <p:tgtEl>
                                          <p:spTgt spid="180233">
                                            <p:txEl>
                                              <p:pRg st="1" end="1"/>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xit" presetSubtype="0" fill="hold" nodeType="clickEffect">
                                  <p:stCondLst>
                                    <p:cond delay="0"/>
                                  </p:stCondLst>
                                  <p:childTnLst>
                                    <p:anim calcmode="lin" valueType="num">
                                      <p:cBhvr>
                                        <p:cTn id="30" dur="500"/>
                                        <p:tgtEl>
                                          <p:spTgt spid="180234"/>
                                        </p:tgtEl>
                                        <p:attrNameLst>
                                          <p:attrName>ppt_w</p:attrName>
                                        </p:attrNameLst>
                                      </p:cBhvr>
                                      <p:tavLst>
                                        <p:tav tm="0">
                                          <p:val>
                                            <p:strVal val="ppt_w"/>
                                          </p:val>
                                        </p:tav>
                                        <p:tav tm="100000">
                                          <p:val>
                                            <p:fltVal val="0"/>
                                          </p:val>
                                        </p:tav>
                                      </p:tavLst>
                                    </p:anim>
                                    <p:anim calcmode="lin" valueType="num">
                                      <p:cBhvr>
                                        <p:cTn id="31" dur="500"/>
                                        <p:tgtEl>
                                          <p:spTgt spid="180234"/>
                                        </p:tgtEl>
                                        <p:attrNameLst>
                                          <p:attrName>ppt_h</p:attrName>
                                        </p:attrNameLst>
                                      </p:cBhvr>
                                      <p:tavLst>
                                        <p:tav tm="0">
                                          <p:val>
                                            <p:strVal val="ppt_h"/>
                                          </p:val>
                                        </p:tav>
                                        <p:tav tm="100000">
                                          <p:val>
                                            <p:fltVal val="0"/>
                                          </p:val>
                                        </p:tav>
                                      </p:tavLst>
                                    </p:anim>
                                    <p:animEffect transition="out" filter="fade">
                                      <p:cBhvr>
                                        <p:cTn id="32" dur="500"/>
                                        <p:tgtEl>
                                          <p:spTgt spid="180234"/>
                                        </p:tgtEl>
                                      </p:cBhvr>
                                    </p:animEffect>
                                    <p:set>
                                      <p:cBhvr>
                                        <p:cTn id="33" dur="1" fill="hold">
                                          <p:stCondLst>
                                            <p:cond delay="499"/>
                                          </p:stCondLst>
                                        </p:cTn>
                                        <p:tgtEl>
                                          <p:spTgt spid="180234"/>
                                        </p:tgtEl>
                                        <p:attrNameLst>
                                          <p:attrName>style.visibility</p:attrName>
                                        </p:attrNameLst>
                                      </p:cBhvr>
                                      <p:to>
                                        <p:strVal val="hidden"/>
                                      </p:to>
                                    </p:set>
                                  </p:childTnLst>
                                </p:cTn>
                              </p:par>
                              <p:par>
                                <p:cTn id="34" presetID="53" presetClass="exit" presetSubtype="0" fill="hold" grpId="1" nodeType="withEffect">
                                  <p:stCondLst>
                                    <p:cond delay="0"/>
                                  </p:stCondLst>
                                  <p:childTnLst>
                                    <p:anim calcmode="lin" valueType="num">
                                      <p:cBhvr>
                                        <p:cTn id="35" dur="500"/>
                                        <p:tgtEl>
                                          <p:spTgt spid="180233">
                                            <p:txEl>
                                              <p:pRg st="0" end="0"/>
                                            </p:txEl>
                                          </p:spTgt>
                                        </p:tgtEl>
                                        <p:attrNameLst>
                                          <p:attrName>ppt_w</p:attrName>
                                        </p:attrNameLst>
                                      </p:cBhvr>
                                      <p:tavLst>
                                        <p:tav tm="0">
                                          <p:val>
                                            <p:strVal val="ppt_w"/>
                                          </p:val>
                                        </p:tav>
                                        <p:tav tm="100000">
                                          <p:val>
                                            <p:fltVal val="0"/>
                                          </p:val>
                                        </p:tav>
                                      </p:tavLst>
                                    </p:anim>
                                    <p:anim calcmode="lin" valueType="num">
                                      <p:cBhvr>
                                        <p:cTn id="36" dur="500"/>
                                        <p:tgtEl>
                                          <p:spTgt spid="180233">
                                            <p:txEl>
                                              <p:pRg st="0" end="0"/>
                                            </p:txEl>
                                          </p:spTgt>
                                        </p:tgtEl>
                                        <p:attrNameLst>
                                          <p:attrName>ppt_h</p:attrName>
                                        </p:attrNameLst>
                                      </p:cBhvr>
                                      <p:tavLst>
                                        <p:tav tm="0">
                                          <p:val>
                                            <p:strVal val="ppt_h"/>
                                          </p:val>
                                        </p:tav>
                                        <p:tav tm="100000">
                                          <p:val>
                                            <p:fltVal val="0"/>
                                          </p:val>
                                        </p:tav>
                                      </p:tavLst>
                                    </p:anim>
                                    <p:animEffect transition="out" filter="fade">
                                      <p:cBhvr>
                                        <p:cTn id="37" dur="500"/>
                                        <p:tgtEl>
                                          <p:spTgt spid="180233">
                                            <p:txEl>
                                              <p:pRg st="0" end="0"/>
                                            </p:txEl>
                                          </p:spTgt>
                                        </p:tgtEl>
                                      </p:cBhvr>
                                    </p:animEffect>
                                    <p:set>
                                      <p:cBhvr>
                                        <p:cTn id="38" dur="1" fill="hold">
                                          <p:stCondLst>
                                            <p:cond delay="499"/>
                                          </p:stCondLst>
                                        </p:cTn>
                                        <p:tgtEl>
                                          <p:spTgt spid="180233">
                                            <p:txEl>
                                              <p:pRg st="0" end="0"/>
                                            </p:txEl>
                                          </p:spTgt>
                                        </p:tgtEl>
                                        <p:attrNameLst>
                                          <p:attrName>style.visibility</p:attrName>
                                        </p:attrNameLst>
                                      </p:cBhvr>
                                      <p:to>
                                        <p:strVal val="hidden"/>
                                      </p:to>
                                    </p:set>
                                  </p:childTnLst>
                                </p:cTn>
                              </p:par>
                              <p:par>
                                <p:cTn id="39" presetID="53" presetClass="exit" presetSubtype="0" fill="hold" grpId="1" nodeType="withEffect">
                                  <p:stCondLst>
                                    <p:cond delay="0"/>
                                  </p:stCondLst>
                                  <p:childTnLst>
                                    <p:anim calcmode="lin" valueType="num">
                                      <p:cBhvr>
                                        <p:cTn id="40" dur="500"/>
                                        <p:tgtEl>
                                          <p:spTgt spid="180233">
                                            <p:txEl>
                                              <p:pRg st="1" end="1"/>
                                            </p:txEl>
                                          </p:spTgt>
                                        </p:tgtEl>
                                        <p:attrNameLst>
                                          <p:attrName>ppt_w</p:attrName>
                                        </p:attrNameLst>
                                      </p:cBhvr>
                                      <p:tavLst>
                                        <p:tav tm="0">
                                          <p:val>
                                            <p:strVal val="ppt_w"/>
                                          </p:val>
                                        </p:tav>
                                        <p:tav tm="100000">
                                          <p:val>
                                            <p:fltVal val="0"/>
                                          </p:val>
                                        </p:tav>
                                      </p:tavLst>
                                    </p:anim>
                                    <p:anim calcmode="lin" valueType="num">
                                      <p:cBhvr>
                                        <p:cTn id="41" dur="500"/>
                                        <p:tgtEl>
                                          <p:spTgt spid="180233">
                                            <p:txEl>
                                              <p:pRg st="1" end="1"/>
                                            </p:txEl>
                                          </p:spTgt>
                                        </p:tgtEl>
                                        <p:attrNameLst>
                                          <p:attrName>ppt_h</p:attrName>
                                        </p:attrNameLst>
                                      </p:cBhvr>
                                      <p:tavLst>
                                        <p:tav tm="0">
                                          <p:val>
                                            <p:strVal val="ppt_h"/>
                                          </p:val>
                                        </p:tav>
                                        <p:tav tm="100000">
                                          <p:val>
                                            <p:fltVal val="0"/>
                                          </p:val>
                                        </p:tav>
                                      </p:tavLst>
                                    </p:anim>
                                    <p:animEffect transition="out" filter="fade">
                                      <p:cBhvr>
                                        <p:cTn id="42" dur="500"/>
                                        <p:tgtEl>
                                          <p:spTgt spid="180233">
                                            <p:txEl>
                                              <p:pRg st="1" end="1"/>
                                            </p:txEl>
                                          </p:spTgt>
                                        </p:tgtEl>
                                      </p:cBhvr>
                                    </p:animEffect>
                                    <p:set>
                                      <p:cBhvr>
                                        <p:cTn id="43" dur="1" fill="hold">
                                          <p:stCondLst>
                                            <p:cond delay="499"/>
                                          </p:stCondLst>
                                        </p:cTn>
                                        <p:tgtEl>
                                          <p:spTgt spid="18023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3" grpId="0" build="p"/>
      <p:bldP spid="180233" grpI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9"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0"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1"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70"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5571"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Administrators</a:t>
            </a:r>
          </a:p>
        </p:txBody>
      </p:sp>
      <p:sp>
        <p:nvSpPr>
          <p:cNvPr id="65572" name="Text Box 38"/>
          <p:cNvSpPr txBox="1">
            <a:spLocks noChangeArrowheads="1"/>
          </p:cNvSpPr>
          <p:nvPr/>
        </p:nvSpPr>
        <p:spPr bwMode="auto">
          <a:xfrm>
            <a:off x="4038600" y="1219200"/>
            <a:ext cx="46482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dirty="0"/>
              <a:t>The administration usually consists of a principal, assistant principals, and/or administrative assistants. They have many responsibilities including the operation of the school. </a:t>
            </a:r>
          </a:p>
          <a:p>
            <a:pPr eaLnBrk="1" hangingPunct="1">
              <a:spcBef>
                <a:spcPct val="50000"/>
              </a:spcBef>
              <a:buFontTx/>
              <a:buNone/>
            </a:pPr>
            <a:r>
              <a:rPr lang="en-US" altLang="en-US" sz="2200" dirty="0"/>
              <a:t>Administrators are there every step of the way to support students in the valuable learning process. These school officials work to ensure the success and safety of the learning community. They are valuable assets to the school and community!</a:t>
            </a:r>
          </a:p>
        </p:txBody>
      </p:sp>
      <p:sp>
        <p:nvSpPr>
          <p:cNvPr id="65573" name="Rectangle 39"/>
          <p:cNvSpPr>
            <a:spLocks noChangeArrowheads="1"/>
          </p:cNvSpPr>
          <p:nvPr/>
        </p:nvSpPr>
        <p:spPr bwMode="auto">
          <a:xfrm>
            <a:off x="609600" y="1447800"/>
            <a:ext cx="3200400" cy="396240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5574" name="Text Box 40"/>
          <p:cNvSpPr txBox="1">
            <a:spLocks noChangeArrowheads="1"/>
          </p:cNvSpPr>
          <p:nvPr/>
        </p:nvSpPr>
        <p:spPr bwMode="auto">
          <a:xfrm>
            <a:off x="609600" y="5667375"/>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Principal, Asst. Principal, and Asst. Principal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8"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9"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0"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1"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2"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3"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4"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5"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6"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7"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8"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9"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0"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1"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2"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3"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4"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5"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6"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7"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18"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7619"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School Counselors</a:t>
            </a:r>
          </a:p>
        </p:txBody>
      </p:sp>
      <p:sp>
        <p:nvSpPr>
          <p:cNvPr id="67620" name="Text Box 36"/>
          <p:cNvSpPr txBox="1">
            <a:spLocks noChangeArrowheads="1"/>
          </p:cNvSpPr>
          <p:nvPr/>
        </p:nvSpPr>
        <p:spPr bwMode="auto">
          <a:xfrm>
            <a:off x="4038600" y="1219200"/>
            <a:ext cx="46482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School counselors support students in three life areas-academic, career, and personal/social. The focus of the counseling program facilitates student learning and academic success. </a:t>
            </a:r>
            <a:br>
              <a:rPr lang="en-US" altLang="en-US" sz="2000"/>
            </a:br>
            <a:br>
              <a:rPr lang="en-US" altLang="en-US" sz="2000"/>
            </a:br>
            <a:r>
              <a:rPr lang="en-US" altLang="en-US" sz="2000"/>
              <a:t>Middle school counselors are available to work with students, parents, and teachers through guidance, counseling, consultation services, and referral delivery systems.  </a:t>
            </a:r>
          </a:p>
          <a:p>
            <a:pPr eaLnBrk="1" hangingPunct="1">
              <a:spcBef>
                <a:spcPct val="50000"/>
              </a:spcBef>
              <a:buFontTx/>
              <a:buNone/>
            </a:pPr>
            <a:r>
              <a:rPr lang="en-US" altLang="en-US" sz="2000"/>
              <a:t>School counselors support All BRIDGE Law Advisement tasks with students and support students to be College and Career Ready. </a:t>
            </a:r>
          </a:p>
        </p:txBody>
      </p:sp>
      <p:sp>
        <p:nvSpPr>
          <p:cNvPr id="67621" name="Rectangle 37"/>
          <p:cNvSpPr>
            <a:spLocks noChangeArrowheads="1"/>
          </p:cNvSpPr>
          <p:nvPr/>
        </p:nvSpPr>
        <p:spPr bwMode="auto">
          <a:xfrm>
            <a:off x="609600" y="1219200"/>
            <a:ext cx="2971800" cy="419100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8"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9"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1"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2"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3"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4"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5"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6"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7"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8"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9"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0"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1"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2"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3"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4"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5"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6"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9667"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School Resource Officer</a:t>
            </a:r>
          </a:p>
        </p:txBody>
      </p:sp>
      <p:sp>
        <p:nvSpPr>
          <p:cNvPr id="69668" name="Text Box 36"/>
          <p:cNvSpPr txBox="1">
            <a:spLocks noChangeArrowheads="1"/>
          </p:cNvSpPr>
          <p:nvPr/>
        </p:nvSpPr>
        <p:spPr bwMode="auto">
          <a:xfrm>
            <a:off x="4038600" y="1219200"/>
            <a:ext cx="4648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a:t>The School Resource Officer is a uniformed officer whose assignment is to help ensure that the students have an atmosphere that is conducive to a good education, eliminating distractions that may hamper students in their ability to learn. </a:t>
            </a:r>
          </a:p>
        </p:txBody>
      </p:sp>
      <p:sp>
        <p:nvSpPr>
          <p:cNvPr id="69669" name="Rectangle 37"/>
          <p:cNvSpPr>
            <a:spLocks noChangeArrowheads="1"/>
          </p:cNvSpPr>
          <p:nvPr/>
        </p:nvSpPr>
        <p:spPr bwMode="auto">
          <a:xfrm>
            <a:off x="609600" y="1219200"/>
            <a:ext cx="2971800" cy="419100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9670" name="Text Box 38"/>
          <p:cNvSpPr txBox="1">
            <a:spLocks noChangeArrowheads="1"/>
          </p:cNvSpPr>
          <p:nvPr/>
        </p:nvSpPr>
        <p:spPr bwMode="auto">
          <a:xfrm>
            <a:off x="609600" y="5667375"/>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SRO Name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8617" name="Rectangle 9"/>
          <p:cNvSpPr>
            <a:spLocks noGrp="1" noChangeArrowheads="1"/>
          </p:cNvSpPr>
          <p:nvPr>
            <p:ph type="body" idx="1"/>
          </p:nvPr>
        </p:nvSpPr>
        <p:spPr>
          <a:xfrm>
            <a:off x="457200" y="1905000"/>
            <a:ext cx="8229600" cy="4114800"/>
          </a:xfrm>
        </p:spPr>
        <p:txBody>
          <a:bodyPr/>
          <a:lstStyle/>
          <a:p>
            <a:pPr eaLnBrk="1" hangingPunct="1">
              <a:lnSpc>
                <a:spcPct val="80000"/>
              </a:lnSpc>
            </a:pPr>
            <a:r>
              <a:rPr lang="en-US" altLang="en-US" sz="2000"/>
              <a:t>The State of Georgia requires that all students entering public school have a completed certificate of immunization on file with the school.</a:t>
            </a:r>
          </a:p>
          <a:p>
            <a:pPr eaLnBrk="1" hangingPunct="1">
              <a:lnSpc>
                <a:spcPct val="80000"/>
              </a:lnSpc>
            </a:pPr>
            <a:r>
              <a:rPr lang="en-US" altLang="en-US" sz="2000"/>
              <a:t>At the time students are transitioning to middle school, there may be several immunization updates that he or she will need.  An up-to-date immunization form is due prior to the first day of school.</a:t>
            </a:r>
          </a:p>
          <a:p>
            <a:pPr eaLnBrk="1" hangingPunct="1">
              <a:lnSpc>
                <a:spcPct val="80000"/>
              </a:lnSpc>
            </a:pPr>
            <a:r>
              <a:rPr lang="en-US" altLang="en-US" sz="2000"/>
              <a:t>Please have your parent check with your healthcare provider to see if you need any additional immunizations.</a:t>
            </a:r>
          </a:p>
          <a:p>
            <a:pPr eaLnBrk="1" hangingPunct="1">
              <a:lnSpc>
                <a:spcPct val="80000"/>
              </a:lnSpc>
            </a:pPr>
            <a:r>
              <a:rPr lang="en-US" altLang="en-US" sz="2000"/>
              <a:t>The state sends an auditor to check 6</a:t>
            </a:r>
            <a:r>
              <a:rPr lang="en-US" altLang="en-US" sz="2000" baseline="30000"/>
              <a:t>th</a:t>
            </a:r>
            <a:r>
              <a:rPr lang="en-US" altLang="en-US" sz="2000"/>
              <a:t> grade records each fall.  They will make a list of individual students who need additional immunizations.</a:t>
            </a:r>
          </a:p>
          <a:p>
            <a:pPr eaLnBrk="1" hangingPunct="1">
              <a:lnSpc>
                <a:spcPct val="80000"/>
              </a:lnSpc>
            </a:pPr>
            <a:r>
              <a:rPr lang="en-US" altLang="en-US" sz="2000"/>
              <a:t>Failure to provide documentation of up-to-date </a:t>
            </a:r>
          </a:p>
          <a:p>
            <a:pPr eaLnBrk="1" hangingPunct="1">
              <a:lnSpc>
                <a:spcPct val="80000"/>
              </a:lnSpc>
              <a:buFontTx/>
              <a:buNone/>
            </a:pPr>
            <a:r>
              <a:rPr lang="en-US" altLang="en-US" sz="2000"/>
              <a:t>	immunizations can cause you to be withdrawn</a:t>
            </a:r>
          </a:p>
          <a:p>
            <a:pPr eaLnBrk="1" hangingPunct="1">
              <a:lnSpc>
                <a:spcPct val="80000"/>
              </a:lnSpc>
              <a:buFontTx/>
              <a:buNone/>
            </a:pPr>
            <a:r>
              <a:rPr lang="en-US" altLang="en-US" sz="2000"/>
              <a:t>	from school.</a:t>
            </a:r>
          </a:p>
        </p:txBody>
      </p:sp>
      <p:sp>
        <p:nvSpPr>
          <p:cNvPr id="68618" name="WordArt 10"/>
          <p:cNvSpPr>
            <a:spLocks noChangeArrowheads="1" noChangeShapeType="1" noTextEdit="1"/>
          </p:cNvSpPr>
          <p:nvPr/>
        </p:nvSpPr>
        <p:spPr bwMode="auto">
          <a:xfrm>
            <a:off x="838200" y="1066800"/>
            <a:ext cx="7696200" cy="685800"/>
          </a:xfrm>
          <a:prstGeom prst="rect">
            <a:avLst/>
          </a:prstGeom>
        </p:spPr>
        <p:txBody>
          <a:bodyPr wrap="none" fromWordArt="1">
            <a:prstTxWarp prst="textPlain">
              <a:avLst>
                <a:gd name="adj" fmla="val 50000"/>
              </a:avLst>
            </a:prstTxWarp>
          </a:bodyPr>
          <a:lstStyle/>
          <a:p>
            <a:pPr algn="ctr"/>
            <a:r>
              <a:rPr lang="en-US" sz="3200" kern="10">
                <a:ln w="31750">
                  <a:solidFill>
                    <a:schemeClr val="tx1"/>
                  </a:solidFill>
                  <a:round/>
                  <a:headEnd/>
                  <a:tailEnd/>
                </a:ln>
                <a:solidFill>
                  <a:srgbClr val="FFFF00"/>
                </a:solidFill>
                <a:cs typeface="Arial" panose="020B0604020202020204" pitchFamily="34" charset="0"/>
              </a:rPr>
              <a:t>Required Immunizations</a:t>
            </a:r>
          </a:p>
        </p:txBody>
      </p:sp>
      <p:pic>
        <p:nvPicPr>
          <p:cNvPr id="68621" name="Picture 13" descr="j04338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724400"/>
            <a:ext cx="152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68618"/>
                                        </p:tgtEl>
                                        <p:attrNameLst>
                                          <p:attrName>style.visibility</p:attrName>
                                        </p:attrNameLst>
                                      </p:cBhvr>
                                      <p:to>
                                        <p:strVal val="visible"/>
                                      </p:to>
                                    </p:set>
                                    <p:anim from="(-#ppt_w/2)" to="(#ppt_x)" calcmode="lin" valueType="num">
                                      <p:cBhvr>
                                        <p:cTn id="7" dur="600" fill="hold">
                                          <p:stCondLst>
                                            <p:cond delay="0"/>
                                          </p:stCondLst>
                                        </p:cTn>
                                        <p:tgtEl>
                                          <p:spTgt spid="68618"/>
                                        </p:tgtEl>
                                        <p:attrNameLst>
                                          <p:attrName>ppt_x</p:attrName>
                                        </p:attrNameLst>
                                      </p:cBhvr>
                                    </p:anim>
                                    <p:anim from="0" to="-1.0" calcmode="lin" valueType="num">
                                      <p:cBhvr>
                                        <p:cTn id="8" dur="200" decel="50000" autoRev="1" fill="hold">
                                          <p:stCondLst>
                                            <p:cond delay="600"/>
                                          </p:stCondLst>
                                        </p:cTn>
                                        <p:tgtEl>
                                          <p:spTgt spid="68618"/>
                                        </p:tgtEl>
                                        <p:attrNameLst>
                                          <p:attrName>xshear</p:attrName>
                                        </p:attrNameLst>
                                      </p:cBhvr>
                                    </p:anim>
                                    <p:animScale>
                                      <p:cBhvr>
                                        <p:cTn id="9" dur="200" decel="100000" autoRev="1" fill="hold">
                                          <p:stCondLst>
                                            <p:cond delay="600"/>
                                          </p:stCondLst>
                                        </p:cTn>
                                        <p:tgtEl>
                                          <p:spTgt spid="68618"/>
                                        </p:tgtEl>
                                      </p:cBhvr>
                                      <p:from x="100000" y="100000"/>
                                      <p:to x="80000" y="100000"/>
                                    </p:animScale>
                                    <p:anim by="(#ppt_h/3+#ppt_w*0.1)" calcmode="lin" valueType="num">
                                      <p:cBhvr additive="sum">
                                        <p:cTn id="10" dur="200" decel="100000" autoRev="1" fill="hold">
                                          <p:stCondLst>
                                            <p:cond delay="600"/>
                                          </p:stCondLst>
                                        </p:cTn>
                                        <p:tgtEl>
                                          <p:spTgt spid="68618"/>
                                        </p:tgtEl>
                                        <p:attrNameLst>
                                          <p:attrName>ppt_x</p:attrName>
                                        </p:attrNameLst>
                                      </p:cBhvr>
                                    </p:anim>
                                  </p:childTnLst>
                                </p:cTn>
                              </p:par>
                            </p:childTnLst>
                          </p:cTn>
                        </p:par>
                        <p:par>
                          <p:cTn id="11" fill="hold" nodeType="afterGroup">
                            <p:stCondLst>
                              <p:cond delay="1000"/>
                            </p:stCondLst>
                            <p:childTnLst>
                              <p:par>
                                <p:cTn id="12" presetID="51" presetClass="entr" presetSubtype="0" fill="hold" nodeType="afterEffect">
                                  <p:stCondLst>
                                    <p:cond delay="500"/>
                                  </p:stCondLst>
                                  <p:childTnLst>
                                    <p:set>
                                      <p:cBhvr>
                                        <p:cTn id="13" dur="1" fill="hold">
                                          <p:stCondLst>
                                            <p:cond delay="0"/>
                                          </p:stCondLst>
                                        </p:cTn>
                                        <p:tgtEl>
                                          <p:spTgt spid="68621"/>
                                        </p:tgtEl>
                                        <p:attrNameLst>
                                          <p:attrName>style.visibility</p:attrName>
                                        </p:attrNameLst>
                                      </p:cBhvr>
                                      <p:to>
                                        <p:strVal val="visible"/>
                                      </p:to>
                                    </p:set>
                                    <p:animEffect transition="in" filter="fade">
                                      <p:cBhvr>
                                        <p:cTn id="14" dur="770" decel="100000"/>
                                        <p:tgtEl>
                                          <p:spTgt spid="68621"/>
                                        </p:tgtEl>
                                      </p:cBhvr>
                                    </p:animEffect>
                                    <p:animScale>
                                      <p:cBhvr>
                                        <p:cTn id="15" dur="770" decel="100000"/>
                                        <p:tgtEl>
                                          <p:spTgt spid="68621"/>
                                        </p:tgtEl>
                                      </p:cBhvr>
                                      <p:from x="10000" y="10000"/>
                                      <p:to x="200000" y="450000"/>
                                    </p:animScale>
                                    <p:animScale>
                                      <p:cBhvr>
                                        <p:cTn id="16" dur="1230" accel="100000" fill="hold">
                                          <p:stCondLst>
                                            <p:cond delay="770"/>
                                          </p:stCondLst>
                                        </p:cTn>
                                        <p:tgtEl>
                                          <p:spTgt spid="68621"/>
                                        </p:tgtEl>
                                      </p:cBhvr>
                                      <p:from x="200000" y="450000"/>
                                      <p:to x="100000" y="100000"/>
                                    </p:animScale>
                                    <p:set>
                                      <p:cBhvr>
                                        <p:cTn id="17" dur="770" fill="hold"/>
                                        <p:tgtEl>
                                          <p:spTgt spid="68621"/>
                                        </p:tgtEl>
                                        <p:attrNameLst>
                                          <p:attrName>ppt_x</p:attrName>
                                        </p:attrNameLst>
                                      </p:cBhvr>
                                      <p:to>
                                        <p:strVal val="(0.5)"/>
                                      </p:to>
                                    </p:set>
                                    <p:anim from="(0.5)" to="(#ppt_x)" calcmode="lin" valueType="num">
                                      <p:cBhvr>
                                        <p:cTn id="18" dur="1230" accel="100000" fill="hold">
                                          <p:stCondLst>
                                            <p:cond delay="770"/>
                                          </p:stCondLst>
                                        </p:cTn>
                                        <p:tgtEl>
                                          <p:spTgt spid="68621"/>
                                        </p:tgtEl>
                                        <p:attrNameLst>
                                          <p:attrName>ppt_x</p:attrName>
                                        </p:attrNameLst>
                                      </p:cBhvr>
                                    </p:anim>
                                    <p:set>
                                      <p:cBhvr>
                                        <p:cTn id="19" dur="770" fill="hold"/>
                                        <p:tgtEl>
                                          <p:spTgt spid="68621"/>
                                        </p:tgtEl>
                                        <p:attrNameLst>
                                          <p:attrName>ppt_y</p:attrName>
                                        </p:attrNameLst>
                                      </p:cBhvr>
                                      <p:to>
                                        <p:strVal val="(#ppt_y+0.4)"/>
                                      </p:to>
                                    </p:set>
                                    <p:anim from="(#ppt_y+0.4)" to="(#ppt_y)" calcmode="lin" valueType="num">
                                      <p:cBhvr>
                                        <p:cTn id="20" dur="1230" accel="100000" fill="hold">
                                          <p:stCondLst>
                                            <p:cond delay="770"/>
                                          </p:stCondLst>
                                        </p:cTn>
                                        <p:tgtEl>
                                          <p:spTgt spid="68621"/>
                                        </p:tgtEl>
                                        <p:attrNameLst>
                                          <p:attrName>ppt_y</p:attrName>
                                        </p:attrNameLst>
                                      </p:cBhvr>
                                    </p:anim>
                                  </p:childTnLst>
                                </p:cTn>
                              </p:par>
                            </p:childTnLst>
                          </p:cTn>
                        </p:par>
                        <p:par>
                          <p:cTn id="21" fill="hold" nodeType="afterGroup">
                            <p:stCondLst>
                              <p:cond delay="3500"/>
                            </p:stCondLst>
                            <p:childTnLst>
                              <p:par>
                                <p:cTn id="22" presetID="42" presetClass="exit" presetSubtype="0" fill="hold" nodeType="afterEffect">
                                  <p:stCondLst>
                                    <p:cond delay="1000"/>
                                  </p:stCondLst>
                                  <p:childTnLst>
                                    <p:animEffect transition="out" filter="fade">
                                      <p:cBhvr>
                                        <p:cTn id="23" dur="1000"/>
                                        <p:tgtEl>
                                          <p:spTgt spid="68621"/>
                                        </p:tgtEl>
                                      </p:cBhvr>
                                    </p:animEffect>
                                    <p:anim calcmode="lin" valueType="num">
                                      <p:cBhvr>
                                        <p:cTn id="24" dur="1000"/>
                                        <p:tgtEl>
                                          <p:spTgt spid="68621"/>
                                        </p:tgtEl>
                                        <p:attrNameLst>
                                          <p:attrName>ppt_x</p:attrName>
                                        </p:attrNameLst>
                                      </p:cBhvr>
                                      <p:tavLst>
                                        <p:tav tm="0">
                                          <p:val>
                                            <p:strVal val="ppt_x"/>
                                          </p:val>
                                        </p:tav>
                                        <p:tav tm="100000">
                                          <p:val>
                                            <p:strVal val="ppt_x"/>
                                          </p:val>
                                        </p:tav>
                                      </p:tavLst>
                                    </p:anim>
                                    <p:anim calcmode="lin" valueType="num">
                                      <p:cBhvr>
                                        <p:cTn id="25" dur="1000"/>
                                        <p:tgtEl>
                                          <p:spTgt spid="68621"/>
                                        </p:tgtEl>
                                        <p:attrNameLst>
                                          <p:attrName>ppt_y</p:attrName>
                                        </p:attrNameLst>
                                      </p:cBhvr>
                                      <p:tavLst>
                                        <p:tav tm="0">
                                          <p:val>
                                            <p:strVal val="ppt_y"/>
                                          </p:val>
                                        </p:tav>
                                        <p:tav tm="100000">
                                          <p:val>
                                            <p:strVal val="ppt_y+.1"/>
                                          </p:val>
                                        </p:tav>
                                      </p:tavLst>
                                    </p:anim>
                                    <p:set>
                                      <p:cBhvr>
                                        <p:cTn id="26" dur="1" fill="hold">
                                          <p:stCondLst>
                                            <p:cond delay="999"/>
                                          </p:stCondLst>
                                        </p:cTn>
                                        <p:tgtEl>
                                          <p:spTgt spid="6862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68617">
                                            <p:txEl>
                                              <p:pRg st="0" end="0"/>
                                            </p:txEl>
                                          </p:spTgt>
                                        </p:tgtEl>
                                        <p:attrNameLst>
                                          <p:attrName>style.visibility</p:attrName>
                                        </p:attrNameLst>
                                      </p:cBhvr>
                                      <p:to>
                                        <p:strVal val="visible"/>
                                      </p:to>
                                    </p:set>
                                    <p:anim from="(-#ppt_w/2)" to="(#ppt_x)" calcmode="lin" valueType="num">
                                      <p:cBhvr>
                                        <p:cTn id="31" dur="600" fill="hold">
                                          <p:stCondLst>
                                            <p:cond delay="0"/>
                                          </p:stCondLst>
                                        </p:cTn>
                                        <p:tgtEl>
                                          <p:spTgt spid="68617">
                                            <p:txEl>
                                              <p:pRg st="0" end="0"/>
                                            </p:txEl>
                                          </p:spTgt>
                                        </p:tgtEl>
                                        <p:attrNameLst>
                                          <p:attrName>ppt_x</p:attrName>
                                        </p:attrNameLst>
                                      </p:cBhvr>
                                    </p:anim>
                                    <p:anim from="0" to="-1.0" calcmode="lin" valueType="num">
                                      <p:cBhvr>
                                        <p:cTn id="32" dur="200" decel="50000" autoRev="1" fill="hold">
                                          <p:stCondLst>
                                            <p:cond delay="600"/>
                                          </p:stCondLst>
                                        </p:cTn>
                                        <p:tgtEl>
                                          <p:spTgt spid="68617">
                                            <p:txEl>
                                              <p:pRg st="0" end="0"/>
                                            </p:txEl>
                                          </p:spTgt>
                                        </p:tgtEl>
                                        <p:attrNameLst>
                                          <p:attrName>xshear</p:attrName>
                                        </p:attrNameLst>
                                      </p:cBhvr>
                                    </p:anim>
                                    <p:animScale>
                                      <p:cBhvr>
                                        <p:cTn id="33" dur="200" decel="100000" autoRev="1" fill="hold">
                                          <p:stCondLst>
                                            <p:cond delay="600"/>
                                          </p:stCondLst>
                                        </p:cTn>
                                        <p:tgtEl>
                                          <p:spTgt spid="68617">
                                            <p:txEl>
                                              <p:pRg st="0" end="0"/>
                                            </p:txEl>
                                          </p:spTgt>
                                        </p:tgtEl>
                                      </p:cBhvr>
                                      <p:from x="100000" y="100000"/>
                                      <p:to x="80000" y="100000"/>
                                    </p:animScale>
                                    <p:anim by="(#ppt_h/3+#ppt_w*0.1)" calcmode="lin" valueType="num">
                                      <p:cBhvr additive="sum">
                                        <p:cTn id="34" dur="200" decel="100000" autoRev="1" fill="hold">
                                          <p:stCondLst>
                                            <p:cond delay="600"/>
                                          </p:stCondLst>
                                        </p:cTn>
                                        <p:tgtEl>
                                          <p:spTgt spid="68617">
                                            <p:txEl>
                                              <p:pRg st="0" end="0"/>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68617">
                                            <p:txEl>
                                              <p:pRg st="1" end="1"/>
                                            </p:txEl>
                                          </p:spTgt>
                                        </p:tgtEl>
                                        <p:attrNameLst>
                                          <p:attrName>style.visibility</p:attrName>
                                        </p:attrNameLst>
                                      </p:cBhvr>
                                      <p:to>
                                        <p:strVal val="visible"/>
                                      </p:to>
                                    </p:set>
                                    <p:anim from="(-#ppt_w/2)" to="(#ppt_x)" calcmode="lin" valueType="num">
                                      <p:cBhvr>
                                        <p:cTn id="39" dur="600" fill="hold">
                                          <p:stCondLst>
                                            <p:cond delay="0"/>
                                          </p:stCondLst>
                                        </p:cTn>
                                        <p:tgtEl>
                                          <p:spTgt spid="68617">
                                            <p:txEl>
                                              <p:pRg st="1" end="1"/>
                                            </p:txEl>
                                          </p:spTgt>
                                        </p:tgtEl>
                                        <p:attrNameLst>
                                          <p:attrName>ppt_x</p:attrName>
                                        </p:attrNameLst>
                                      </p:cBhvr>
                                    </p:anim>
                                    <p:anim from="0" to="-1.0" calcmode="lin" valueType="num">
                                      <p:cBhvr>
                                        <p:cTn id="40" dur="200" decel="50000" autoRev="1" fill="hold">
                                          <p:stCondLst>
                                            <p:cond delay="600"/>
                                          </p:stCondLst>
                                        </p:cTn>
                                        <p:tgtEl>
                                          <p:spTgt spid="68617">
                                            <p:txEl>
                                              <p:pRg st="1" end="1"/>
                                            </p:txEl>
                                          </p:spTgt>
                                        </p:tgtEl>
                                        <p:attrNameLst>
                                          <p:attrName>xshear</p:attrName>
                                        </p:attrNameLst>
                                      </p:cBhvr>
                                    </p:anim>
                                    <p:animScale>
                                      <p:cBhvr>
                                        <p:cTn id="41" dur="200" decel="100000" autoRev="1" fill="hold">
                                          <p:stCondLst>
                                            <p:cond delay="600"/>
                                          </p:stCondLst>
                                        </p:cTn>
                                        <p:tgtEl>
                                          <p:spTgt spid="68617">
                                            <p:txEl>
                                              <p:pRg st="1" end="1"/>
                                            </p:txEl>
                                          </p:spTgt>
                                        </p:tgtEl>
                                      </p:cBhvr>
                                      <p:from x="100000" y="100000"/>
                                      <p:to x="80000" y="100000"/>
                                    </p:animScale>
                                    <p:anim by="(#ppt_h/3+#ppt_w*0.1)" calcmode="lin" valueType="num">
                                      <p:cBhvr additive="sum">
                                        <p:cTn id="42" dur="200" decel="100000" autoRev="1" fill="hold">
                                          <p:stCondLst>
                                            <p:cond delay="600"/>
                                          </p:stCondLst>
                                        </p:cTn>
                                        <p:tgtEl>
                                          <p:spTgt spid="68617">
                                            <p:txEl>
                                              <p:pRg st="1" end="1"/>
                                            </p:txEl>
                                          </p:spTgt>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68617">
                                            <p:txEl>
                                              <p:pRg st="2" end="2"/>
                                            </p:txEl>
                                          </p:spTgt>
                                        </p:tgtEl>
                                        <p:attrNameLst>
                                          <p:attrName>style.visibility</p:attrName>
                                        </p:attrNameLst>
                                      </p:cBhvr>
                                      <p:to>
                                        <p:strVal val="visible"/>
                                      </p:to>
                                    </p:set>
                                    <p:anim from="(-#ppt_w/2)" to="(#ppt_x)" calcmode="lin" valueType="num">
                                      <p:cBhvr>
                                        <p:cTn id="47" dur="600" fill="hold">
                                          <p:stCondLst>
                                            <p:cond delay="0"/>
                                          </p:stCondLst>
                                        </p:cTn>
                                        <p:tgtEl>
                                          <p:spTgt spid="68617">
                                            <p:txEl>
                                              <p:pRg st="2" end="2"/>
                                            </p:txEl>
                                          </p:spTgt>
                                        </p:tgtEl>
                                        <p:attrNameLst>
                                          <p:attrName>ppt_x</p:attrName>
                                        </p:attrNameLst>
                                      </p:cBhvr>
                                    </p:anim>
                                    <p:anim from="0" to="-1.0" calcmode="lin" valueType="num">
                                      <p:cBhvr>
                                        <p:cTn id="48" dur="200" decel="50000" autoRev="1" fill="hold">
                                          <p:stCondLst>
                                            <p:cond delay="600"/>
                                          </p:stCondLst>
                                        </p:cTn>
                                        <p:tgtEl>
                                          <p:spTgt spid="68617">
                                            <p:txEl>
                                              <p:pRg st="2" end="2"/>
                                            </p:txEl>
                                          </p:spTgt>
                                        </p:tgtEl>
                                        <p:attrNameLst>
                                          <p:attrName>xshear</p:attrName>
                                        </p:attrNameLst>
                                      </p:cBhvr>
                                    </p:anim>
                                    <p:animScale>
                                      <p:cBhvr>
                                        <p:cTn id="49" dur="200" decel="100000" autoRev="1" fill="hold">
                                          <p:stCondLst>
                                            <p:cond delay="600"/>
                                          </p:stCondLst>
                                        </p:cTn>
                                        <p:tgtEl>
                                          <p:spTgt spid="68617">
                                            <p:txEl>
                                              <p:pRg st="2" end="2"/>
                                            </p:txEl>
                                          </p:spTgt>
                                        </p:tgtEl>
                                      </p:cBhvr>
                                      <p:from x="100000" y="100000"/>
                                      <p:to x="80000" y="100000"/>
                                    </p:animScale>
                                    <p:anim by="(#ppt_h/3+#ppt_w*0.1)" calcmode="lin" valueType="num">
                                      <p:cBhvr additive="sum">
                                        <p:cTn id="50" dur="200" decel="100000" autoRev="1" fill="hold">
                                          <p:stCondLst>
                                            <p:cond delay="600"/>
                                          </p:stCondLst>
                                        </p:cTn>
                                        <p:tgtEl>
                                          <p:spTgt spid="68617">
                                            <p:txEl>
                                              <p:pRg st="2" end="2"/>
                                            </p:txEl>
                                          </p:spTgt>
                                        </p:tgtEl>
                                        <p:attrNameLst>
                                          <p:attrName>ppt_x</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68617">
                                            <p:txEl>
                                              <p:pRg st="3" end="3"/>
                                            </p:txEl>
                                          </p:spTgt>
                                        </p:tgtEl>
                                        <p:attrNameLst>
                                          <p:attrName>style.visibility</p:attrName>
                                        </p:attrNameLst>
                                      </p:cBhvr>
                                      <p:to>
                                        <p:strVal val="visible"/>
                                      </p:to>
                                    </p:set>
                                    <p:anim from="(-#ppt_w/2)" to="(#ppt_x)" calcmode="lin" valueType="num">
                                      <p:cBhvr>
                                        <p:cTn id="55" dur="600" fill="hold">
                                          <p:stCondLst>
                                            <p:cond delay="0"/>
                                          </p:stCondLst>
                                        </p:cTn>
                                        <p:tgtEl>
                                          <p:spTgt spid="68617">
                                            <p:txEl>
                                              <p:pRg st="3" end="3"/>
                                            </p:txEl>
                                          </p:spTgt>
                                        </p:tgtEl>
                                        <p:attrNameLst>
                                          <p:attrName>ppt_x</p:attrName>
                                        </p:attrNameLst>
                                      </p:cBhvr>
                                    </p:anim>
                                    <p:anim from="0" to="-1.0" calcmode="lin" valueType="num">
                                      <p:cBhvr>
                                        <p:cTn id="56" dur="200" decel="50000" autoRev="1" fill="hold">
                                          <p:stCondLst>
                                            <p:cond delay="600"/>
                                          </p:stCondLst>
                                        </p:cTn>
                                        <p:tgtEl>
                                          <p:spTgt spid="68617">
                                            <p:txEl>
                                              <p:pRg st="3" end="3"/>
                                            </p:txEl>
                                          </p:spTgt>
                                        </p:tgtEl>
                                        <p:attrNameLst>
                                          <p:attrName>xshear</p:attrName>
                                        </p:attrNameLst>
                                      </p:cBhvr>
                                    </p:anim>
                                    <p:animScale>
                                      <p:cBhvr>
                                        <p:cTn id="57" dur="200" decel="100000" autoRev="1" fill="hold">
                                          <p:stCondLst>
                                            <p:cond delay="600"/>
                                          </p:stCondLst>
                                        </p:cTn>
                                        <p:tgtEl>
                                          <p:spTgt spid="68617">
                                            <p:txEl>
                                              <p:pRg st="3" end="3"/>
                                            </p:txEl>
                                          </p:spTgt>
                                        </p:tgtEl>
                                      </p:cBhvr>
                                      <p:from x="100000" y="100000"/>
                                      <p:to x="80000" y="100000"/>
                                    </p:animScale>
                                    <p:anim by="(#ppt_h/3+#ppt_w*0.1)" calcmode="lin" valueType="num">
                                      <p:cBhvr additive="sum">
                                        <p:cTn id="58" dur="200" decel="100000" autoRev="1" fill="hold">
                                          <p:stCondLst>
                                            <p:cond delay="600"/>
                                          </p:stCondLst>
                                        </p:cTn>
                                        <p:tgtEl>
                                          <p:spTgt spid="68617">
                                            <p:txEl>
                                              <p:pRg st="3" end="3"/>
                                            </p:txEl>
                                          </p:spTgt>
                                        </p:tgtEl>
                                        <p:attrNameLst>
                                          <p:attrName>ppt_x</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68617">
                                            <p:txEl>
                                              <p:pRg st="4" end="4"/>
                                            </p:txEl>
                                          </p:spTgt>
                                        </p:tgtEl>
                                        <p:attrNameLst>
                                          <p:attrName>style.visibility</p:attrName>
                                        </p:attrNameLst>
                                      </p:cBhvr>
                                      <p:to>
                                        <p:strVal val="visible"/>
                                      </p:to>
                                    </p:set>
                                    <p:anim from="(-#ppt_w/2)" to="(#ppt_x)" calcmode="lin" valueType="num">
                                      <p:cBhvr>
                                        <p:cTn id="63" dur="600" fill="hold">
                                          <p:stCondLst>
                                            <p:cond delay="0"/>
                                          </p:stCondLst>
                                        </p:cTn>
                                        <p:tgtEl>
                                          <p:spTgt spid="68617">
                                            <p:txEl>
                                              <p:pRg st="4" end="4"/>
                                            </p:txEl>
                                          </p:spTgt>
                                        </p:tgtEl>
                                        <p:attrNameLst>
                                          <p:attrName>ppt_x</p:attrName>
                                        </p:attrNameLst>
                                      </p:cBhvr>
                                    </p:anim>
                                    <p:anim from="0" to="-1.0" calcmode="lin" valueType="num">
                                      <p:cBhvr>
                                        <p:cTn id="64" dur="200" decel="50000" autoRev="1" fill="hold">
                                          <p:stCondLst>
                                            <p:cond delay="600"/>
                                          </p:stCondLst>
                                        </p:cTn>
                                        <p:tgtEl>
                                          <p:spTgt spid="68617">
                                            <p:txEl>
                                              <p:pRg st="4" end="4"/>
                                            </p:txEl>
                                          </p:spTgt>
                                        </p:tgtEl>
                                        <p:attrNameLst>
                                          <p:attrName>xshear</p:attrName>
                                        </p:attrNameLst>
                                      </p:cBhvr>
                                    </p:anim>
                                    <p:animScale>
                                      <p:cBhvr>
                                        <p:cTn id="65" dur="200" decel="100000" autoRev="1" fill="hold">
                                          <p:stCondLst>
                                            <p:cond delay="600"/>
                                          </p:stCondLst>
                                        </p:cTn>
                                        <p:tgtEl>
                                          <p:spTgt spid="68617">
                                            <p:txEl>
                                              <p:pRg st="4" end="4"/>
                                            </p:txEl>
                                          </p:spTgt>
                                        </p:tgtEl>
                                      </p:cBhvr>
                                      <p:from x="100000" y="100000"/>
                                      <p:to x="80000" y="100000"/>
                                    </p:animScale>
                                    <p:anim by="(#ppt_h/3+#ppt_w*0.1)" calcmode="lin" valueType="num">
                                      <p:cBhvr additive="sum">
                                        <p:cTn id="66" dur="200" decel="100000" autoRev="1" fill="hold">
                                          <p:stCondLst>
                                            <p:cond delay="600"/>
                                          </p:stCondLst>
                                        </p:cTn>
                                        <p:tgtEl>
                                          <p:spTgt spid="68617">
                                            <p:txEl>
                                              <p:pRg st="4" end="4"/>
                                            </p:txEl>
                                          </p:spTgt>
                                        </p:tgtEl>
                                        <p:attrNameLst>
                                          <p:attrName>ppt_x</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68617">
                                            <p:txEl>
                                              <p:pRg st="5" end="5"/>
                                            </p:txEl>
                                          </p:spTgt>
                                        </p:tgtEl>
                                        <p:attrNameLst>
                                          <p:attrName>style.visibility</p:attrName>
                                        </p:attrNameLst>
                                      </p:cBhvr>
                                      <p:to>
                                        <p:strVal val="visible"/>
                                      </p:to>
                                    </p:set>
                                    <p:anim from="(-#ppt_w/2)" to="(#ppt_x)" calcmode="lin" valueType="num">
                                      <p:cBhvr>
                                        <p:cTn id="71" dur="600" fill="hold">
                                          <p:stCondLst>
                                            <p:cond delay="0"/>
                                          </p:stCondLst>
                                        </p:cTn>
                                        <p:tgtEl>
                                          <p:spTgt spid="68617">
                                            <p:txEl>
                                              <p:pRg st="5" end="5"/>
                                            </p:txEl>
                                          </p:spTgt>
                                        </p:tgtEl>
                                        <p:attrNameLst>
                                          <p:attrName>ppt_x</p:attrName>
                                        </p:attrNameLst>
                                      </p:cBhvr>
                                    </p:anim>
                                    <p:anim from="0" to="-1.0" calcmode="lin" valueType="num">
                                      <p:cBhvr>
                                        <p:cTn id="72" dur="200" decel="50000" autoRev="1" fill="hold">
                                          <p:stCondLst>
                                            <p:cond delay="600"/>
                                          </p:stCondLst>
                                        </p:cTn>
                                        <p:tgtEl>
                                          <p:spTgt spid="68617">
                                            <p:txEl>
                                              <p:pRg st="5" end="5"/>
                                            </p:txEl>
                                          </p:spTgt>
                                        </p:tgtEl>
                                        <p:attrNameLst>
                                          <p:attrName>xshear</p:attrName>
                                        </p:attrNameLst>
                                      </p:cBhvr>
                                    </p:anim>
                                    <p:animScale>
                                      <p:cBhvr>
                                        <p:cTn id="73" dur="200" decel="100000" autoRev="1" fill="hold">
                                          <p:stCondLst>
                                            <p:cond delay="600"/>
                                          </p:stCondLst>
                                        </p:cTn>
                                        <p:tgtEl>
                                          <p:spTgt spid="68617">
                                            <p:txEl>
                                              <p:pRg st="5" end="5"/>
                                            </p:txEl>
                                          </p:spTgt>
                                        </p:tgtEl>
                                      </p:cBhvr>
                                      <p:from x="100000" y="100000"/>
                                      <p:to x="80000" y="100000"/>
                                    </p:animScale>
                                    <p:anim by="(#ppt_h/3+#ppt_w*0.1)" calcmode="lin" valueType="num">
                                      <p:cBhvr additive="sum">
                                        <p:cTn id="74" dur="200" decel="100000" autoRev="1" fill="hold">
                                          <p:stCondLst>
                                            <p:cond delay="600"/>
                                          </p:stCondLst>
                                        </p:cTn>
                                        <p:tgtEl>
                                          <p:spTgt spid="68617">
                                            <p:txEl>
                                              <p:pRg st="5" end="5"/>
                                            </p:txEl>
                                          </p:spTgt>
                                        </p:tgtEl>
                                        <p:attrNameLst>
                                          <p:attrName>ppt_x</p:attrName>
                                        </p:attrNameLst>
                                      </p:cBhvr>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68617">
                                            <p:txEl>
                                              <p:pRg st="6" end="6"/>
                                            </p:txEl>
                                          </p:spTgt>
                                        </p:tgtEl>
                                        <p:attrNameLst>
                                          <p:attrName>style.visibility</p:attrName>
                                        </p:attrNameLst>
                                      </p:cBhvr>
                                      <p:to>
                                        <p:strVal val="visible"/>
                                      </p:to>
                                    </p:set>
                                    <p:anim from="(-#ppt_w/2)" to="(#ppt_x)" calcmode="lin" valueType="num">
                                      <p:cBhvr>
                                        <p:cTn id="79" dur="600" fill="hold">
                                          <p:stCondLst>
                                            <p:cond delay="0"/>
                                          </p:stCondLst>
                                        </p:cTn>
                                        <p:tgtEl>
                                          <p:spTgt spid="68617">
                                            <p:txEl>
                                              <p:pRg st="6" end="6"/>
                                            </p:txEl>
                                          </p:spTgt>
                                        </p:tgtEl>
                                        <p:attrNameLst>
                                          <p:attrName>ppt_x</p:attrName>
                                        </p:attrNameLst>
                                      </p:cBhvr>
                                    </p:anim>
                                    <p:anim from="0" to="-1.0" calcmode="lin" valueType="num">
                                      <p:cBhvr>
                                        <p:cTn id="80" dur="200" decel="50000" autoRev="1" fill="hold">
                                          <p:stCondLst>
                                            <p:cond delay="600"/>
                                          </p:stCondLst>
                                        </p:cTn>
                                        <p:tgtEl>
                                          <p:spTgt spid="68617">
                                            <p:txEl>
                                              <p:pRg st="6" end="6"/>
                                            </p:txEl>
                                          </p:spTgt>
                                        </p:tgtEl>
                                        <p:attrNameLst>
                                          <p:attrName>xshear</p:attrName>
                                        </p:attrNameLst>
                                      </p:cBhvr>
                                    </p:anim>
                                    <p:animScale>
                                      <p:cBhvr>
                                        <p:cTn id="81" dur="200" decel="100000" autoRev="1" fill="hold">
                                          <p:stCondLst>
                                            <p:cond delay="600"/>
                                          </p:stCondLst>
                                        </p:cTn>
                                        <p:tgtEl>
                                          <p:spTgt spid="68617">
                                            <p:txEl>
                                              <p:pRg st="6" end="6"/>
                                            </p:txEl>
                                          </p:spTgt>
                                        </p:tgtEl>
                                      </p:cBhvr>
                                      <p:from x="100000" y="100000"/>
                                      <p:to x="80000" y="100000"/>
                                    </p:animScale>
                                    <p:anim by="(#ppt_h/3+#ppt_w*0.1)" calcmode="lin" valueType="num">
                                      <p:cBhvr additive="sum">
                                        <p:cTn id="82" dur="200" decel="100000" autoRev="1" fill="hold">
                                          <p:stCondLst>
                                            <p:cond delay="600"/>
                                          </p:stCondLst>
                                        </p:cTn>
                                        <p:tgtEl>
                                          <p:spTgt spid="68617">
                                            <p:txEl>
                                              <p:pRg st="6" end="6"/>
                                            </p:txEl>
                                          </p:spTgt>
                                        </p:tgtEl>
                                        <p:attrNameLst>
                                          <p:attrName>ppt_x</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xit" presetSubtype="0" fill="hold" nodeType="clickEffect">
                                  <p:stCondLst>
                                    <p:cond delay="0"/>
                                  </p:stCondLst>
                                  <p:childTnLst>
                                    <p:anim calcmode="lin" valueType="num">
                                      <p:cBhvr>
                                        <p:cTn id="86" dur="500"/>
                                        <p:tgtEl>
                                          <p:spTgt spid="68618"/>
                                        </p:tgtEl>
                                        <p:attrNameLst>
                                          <p:attrName>ppt_w</p:attrName>
                                        </p:attrNameLst>
                                      </p:cBhvr>
                                      <p:tavLst>
                                        <p:tav tm="0">
                                          <p:val>
                                            <p:strVal val="ppt_w"/>
                                          </p:val>
                                        </p:tav>
                                        <p:tav tm="100000">
                                          <p:val>
                                            <p:fltVal val="0"/>
                                          </p:val>
                                        </p:tav>
                                      </p:tavLst>
                                    </p:anim>
                                    <p:anim calcmode="lin" valueType="num">
                                      <p:cBhvr>
                                        <p:cTn id="87" dur="500"/>
                                        <p:tgtEl>
                                          <p:spTgt spid="68618"/>
                                        </p:tgtEl>
                                        <p:attrNameLst>
                                          <p:attrName>ppt_h</p:attrName>
                                        </p:attrNameLst>
                                      </p:cBhvr>
                                      <p:tavLst>
                                        <p:tav tm="0">
                                          <p:val>
                                            <p:strVal val="ppt_h"/>
                                          </p:val>
                                        </p:tav>
                                        <p:tav tm="100000">
                                          <p:val>
                                            <p:fltVal val="0"/>
                                          </p:val>
                                        </p:tav>
                                      </p:tavLst>
                                    </p:anim>
                                    <p:animEffect transition="out" filter="fade">
                                      <p:cBhvr>
                                        <p:cTn id="88" dur="500"/>
                                        <p:tgtEl>
                                          <p:spTgt spid="68618"/>
                                        </p:tgtEl>
                                      </p:cBhvr>
                                    </p:animEffect>
                                    <p:set>
                                      <p:cBhvr>
                                        <p:cTn id="89" dur="1" fill="hold">
                                          <p:stCondLst>
                                            <p:cond delay="499"/>
                                          </p:stCondLst>
                                        </p:cTn>
                                        <p:tgtEl>
                                          <p:spTgt spid="68618"/>
                                        </p:tgtEl>
                                        <p:attrNameLst>
                                          <p:attrName>style.visibility</p:attrName>
                                        </p:attrNameLst>
                                      </p:cBhvr>
                                      <p:to>
                                        <p:strVal val="hidden"/>
                                      </p:to>
                                    </p:set>
                                  </p:childTnLst>
                                </p:cTn>
                              </p:par>
                              <p:par>
                                <p:cTn id="90" presetID="53" presetClass="exit" presetSubtype="0" fill="hold" grpId="1" nodeType="withEffect">
                                  <p:stCondLst>
                                    <p:cond delay="0"/>
                                  </p:stCondLst>
                                  <p:childTnLst>
                                    <p:anim calcmode="lin" valueType="num">
                                      <p:cBhvr>
                                        <p:cTn id="91" dur="500"/>
                                        <p:tgtEl>
                                          <p:spTgt spid="68617">
                                            <p:txEl>
                                              <p:pRg st="0" end="0"/>
                                            </p:txEl>
                                          </p:spTgt>
                                        </p:tgtEl>
                                        <p:attrNameLst>
                                          <p:attrName>ppt_w</p:attrName>
                                        </p:attrNameLst>
                                      </p:cBhvr>
                                      <p:tavLst>
                                        <p:tav tm="0">
                                          <p:val>
                                            <p:strVal val="ppt_w"/>
                                          </p:val>
                                        </p:tav>
                                        <p:tav tm="100000">
                                          <p:val>
                                            <p:fltVal val="0"/>
                                          </p:val>
                                        </p:tav>
                                      </p:tavLst>
                                    </p:anim>
                                    <p:anim calcmode="lin" valueType="num">
                                      <p:cBhvr>
                                        <p:cTn id="92" dur="500"/>
                                        <p:tgtEl>
                                          <p:spTgt spid="68617">
                                            <p:txEl>
                                              <p:pRg st="0" end="0"/>
                                            </p:txEl>
                                          </p:spTgt>
                                        </p:tgtEl>
                                        <p:attrNameLst>
                                          <p:attrName>ppt_h</p:attrName>
                                        </p:attrNameLst>
                                      </p:cBhvr>
                                      <p:tavLst>
                                        <p:tav tm="0">
                                          <p:val>
                                            <p:strVal val="ppt_h"/>
                                          </p:val>
                                        </p:tav>
                                        <p:tav tm="100000">
                                          <p:val>
                                            <p:fltVal val="0"/>
                                          </p:val>
                                        </p:tav>
                                      </p:tavLst>
                                    </p:anim>
                                    <p:animEffect transition="out" filter="fade">
                                      <p:cBhvr>
                                        <p:cTn id="93" dur="500"/>
                                        <p:tgtEl>
                                          <p:spTgt spid="68617">
                                            <p:txEl>
                                              <p:pRg st="0" end="0"/>
                                            </p:txEl>
                                          </p:spTgt>
                                        </p:tgtEl>
                                      </p:cBhvr>
                                    </p:animEffect>
                                    <p:set>
                                      <p:cBhvr>
                                        <p:cTn id="94" dur="1" fill="hold">
                                          <p:stCondLst>
                                            <p:cond delay="499"/>
                                          </p:stCondLst>
                                        </p:cTn>
                                        <p:tgtEl>
                                          <p:spTgt spid="68617">
                                            <p:txEl>
                                              <p:pRg st="0" end="0"/>
                                            </p:txEl>
                                          </p:spTgt>
                                        </p:tgtEl>
                                        <p:attrNameLst>
                                          <p:attrName>style.visibility</p:attrName>
                                        </p:attrNameLst>
                                      </p:cBhvr>
                                      <p:to>
                                        <p:strVal val="hidden"/>
                                      </p:to>
                                    </p:set>
                                  </p:childTnLst>
                                </p:cTn>
                              </p:par>
                              <p:par>
                                <p:cTn id="95" presetID="53" presetClass="exit" presetSubtype="0" fill="hold" grpId="1" nodeType="withEffect">
                                  <p:stCondLst>
                                    <p:cond delay="0"/>
                                  </p:stCondLst>
                                  <p:childTnLst>
                                    <p:anim calcmode="lin" valueType="num">
                                      <p:cBhvr>
                                        <p:cTn id="96" dur="500"/>
                                        <p:tgtEl>
                                          <p:spTgt spid="68617">
                                            <p:txEl>
                                              <p:pRg st="1" end="1"/>
                                            </p:txEl>
                                          </p:spTgt>
                                        </p:tgtEl>
                                        <p:attrNameLst>
                                          <p:attrName>ppt_w</p:attrName>
                                        </p:attrNameLst>
                                      </p:cBhvr>
                                      <p:tavLst>
                                        <p:tav tm="0">
                                          <p:val>
                                            <p:strVal val="ppt_w"/>
                                          </p:val>
                                        </p:tav>
                                        <p:tav tm="100000">
                                          <p:val>
                                            <p:fltVal val="0"/>
                                          </p:val>
                                        </p:tav>
                                      </p:tavLst>
                                    </p:anim>
                                    <p:anim calcmode="lin" valueType="num">
                                      <p:cBhvr>
                                        <p:cTn id="97" dur="500"/>
                                        <p:tgtEl>
                                          <p:spTgt spid="68617">
                                            <p:txEl>
                                              <p:pRg st="1" end="1"/>
                                            </p:txEl>
                                          </p:spTgt>
                                        </p:tgtEl>
                                        <p:attrNameLst>
                                          <p:attrName>ppt_h</p:attrName>
                                        </p:attrNameLst>
                                      </p:cBhvr>
                                      <p:tavLst>
                                        <p:tav tm="0">
                                          <p:val>
                                            <p:strVal val="ppt_h"/>
                                          </p:val>
                                        </p:tav>
                                        <p:tav tm="100000">
                                          <p:val>
                                            <p:fltVal val="0"/>
                                          </p:val>
                                        </p:tav>
                                      </p:tavLst>
                                    </p:anim>
                                    <p:animEffect transition="out" filter="fade">
                                      <p:cBhvr>
                                        <p:cTn id="98" dur="500"/>
                                        <p:tgtEl>
                                          <p:spTgt spid="68617">
                                            <p:txEl>
                                              <p:pRg st="1" end="1"/>
                                            </p:txEl>
                                          </p:spTgt>
                                        </p:tgtEl>
                                      </p:cBhvr>
                                    </p:animEffect>
                                    <p:set>
                                      <p:cBhvr>
                                        <p:cTn id="99" dur="1" fill="hold">
                                          <p:stCondLst>
                                            <p:cond delay="499"/>
                                          </p:stCondLst>
                                        </p:cTn>
                                        <p:tgtEl>
                                          <p:spTgt spid="68617">
                                            <p:txEl>
                                              <p:pRg st="1" end="1"/>
                                            </p:txEl>
                                          </p:spTgt>
                                        </p:tgtEl>
                                        <p:attrNameLst>
                                          <p:attrName>style.visibility</p:attrName>
                                        </p:attrNameLst>
                                      </p:cBhvr>
                                      <p:to>
                                        <p:strVal val="hidden"/>
                                      </p:to>
                                    </p:set>
                                  </p:childTnLst>
                                </p:cTn>
                              </p:par>
                              <p:par>
                                <p:cTn id="100" presetID="53" presetClass="exit" presetSubtype="0" fill="hold" grpId="1" nodeType="withEffect">
                                  <p:stCondLst>
                                    <p:cond delay="0"/>
                                  </p:stCondLst>
                                  <p:childTnLst>
                                    <p:anim calcmode="lin" valueType="num">
                                      <p:cBhvr>
                                        <p:cTn id="101" dur="500"/>
                                        <p:tgtEl>
                                          <p:spTgt spid="68617">
                                            <p:txEl>
                                              <p:pRg st="2" end="2"/>
                                            </p:txEl>
                                          </p:spTgt>
                                        </p:tgtEl>
                                        <p:attrNameLst>
                                          <p:attrName>ppt_w</p:attrName>
                                        </p:attrNameLst>
                                      </p:cBhvr>
                                      <p:tavLst>
                                        <p:tav tm="0">
                                          <p:val>
                                            <p:strVal val="ppt_w"/>
                                          </p:val>
                                        </p:tav>
                                        <p:tav tm="100000">
                                          <p:val>
                                            <p:fltVal val="0"/>
                                          </p:val>
                                        </p:tav>
                                      </p:tavLst>
                                    </p:anim>
                                    <p:anim calcmode="lin" valueType="num">
                                      <p:cBhvr>
                                        <p:cTn id="102" dur="500"/>
                                        <p:tgtEl>
                                          <p:spTgt spid="68617">
                                            <p:txEl>
                                              <p:pRg st="2" end="2"/>
                                            </p:txEl>
                                          </p:spTgt>
                                        </p:tgtEl>
                                        <p:attrNameLst>
                                          <p:attrName>ppt_h</p:attrName>
                                        </p:attrNameLst>
                                      </p:cBhvr>
                                      <p:tavLst>
                                        <p:tav tm="0">
                                          <p:val>
                                            <p:strVal val="ppt_h"/>
                                          </p:val>
                                        </p:tav>
                                        <p:tav tm="100000">
                                          <p:val>
                                            <p:fltVal val="0"/>
                                          </p:val>
                                        </p:tav>
                                      </p:tavLst>
                                    </p:anim>
                                    <p:animEffect transition="out" filter="fade">
                                      <p:cBhvr>
                                        <p:cTn id="103" dur="500"/>
                                        <p:tgtEl>
                                          <p:spTgt spid="68617">
                                            <p:txEl>
                                              <p:pRg st="2" end="2"/>
                                            </p:txEl>
                                          </p:spTgt>
                                        </p:tgtEl>
                                      </p:cBhvr>
                                    </p:animEffect>
                                    <p:set>
                                      <p:cBhvr>
                                        <p:cTn id="104" dur="1" fill="hold">
                                          <p:stCondLst>
                                            <p:cond delay="499"/>
                                          </p:stCondLst>
                                        </p:cTn>
                                        <p:tgtEl>
                                          <p:spTgt spid="68617">
                                            <p:txEl>
                                              <p:pRg st="2" end="2"/>
                                            </p:txEl>
                                          </p:spTgt>
                                        </p:tgtEl>
                                        <p:attrNameLst>
                                          <p:attrName>style.visibility</p:attrName>
                                        </p:attrNameLst>
                                      </p:cBhvr>
                                      <p:to>
                                        <p:strVal val="hidden"/>
                                      </p:to>
                                    </p:set>
                                  </p:childTnLst>
                                </p:cTn>
                              </p:par>
                              <p:par>
                                <p:cTn id="105" presetID="53" presetClass="exit" presetSubtype="0" fill="hold" grpId="1" nodeType="withEffect">
                                  <p:stCondLst>
                                    <p:cond delay="0"/>
                                  </p:stCondLst>
                                  <p:childTnLst>
                                    <p:anim calcmode="lin" valueType="num">
                                      <p:cBhvr>
                                        <p:cTn id="106" dur="500"/>
                                        <p:tgtEl>
                                          <p:spTgt spid="68617">
                                            <p:txEl>
                                              <p:pRg st="3" end="3"/>
                                            </p:txEl>
                                          </p:spTgt>
                                        </p:tgtEl>
                                        <p:attrNameLst>
                                          <p:attrName>ppt_w</p:attrName>
                                        </p:attrNameLst>
                                      </p:cBhvr>
                                      <p:tavLst>
                                        <p:tav tm="0">
                                          <p:val>
                                            <p:strVal val="ppt_w"/>
                                          </p:val>
                                        </p:tav>
                                        <p:tav tm="100000">
                                          <p:val>
                                            <p:fltVal val="0"/>
                                          </p:val>
                                        </p:tav>
                                      </p:tavLst>
                                    </p:anim>
                                    <p:anim calcmode="lin" valueType="num">
                                      <p:cBhvr>
                                        <p:cTn id="107" dur="500"/>
                                        <p:tgtEl>
                                          <p:spTgt spid="68617">
                                            <p:txEl>
                                              <p:pRg st="3" end="3"/>
                                            </p:txEl>
                                          </p:spTgt>
                                        </p:tgtEl>
                                        <p:attrNameLst>
                                          <p:attrName>ppt_h</p:attrName>
                                        </p:attrNameLst>
                                      </p:cBhvr>
                                      <p:tavLst>
                                        <p:tav tm="0">
                                          <p:val>
                                            <p:strVal val="ppt_h"/>
                                          </p:val>
                                        </p:tav>
                                        <p:tav tm="100000">
                                          <p:val>
                                            <p:fltVal val="0"/>
                                          </p:val>
                                        </p:tav>
                                      </p:tavLst>
                                    </p:anim>
                                    <p:animEffect transition="out" filter="fade">
                                      <p:cBhvr>
                                        <p:cTn id="108" dur="500"/>
                                        <p:tgtEl>
                                          <p:spTgt spid="68617">
                                            <p:txEl>
                                              <p:pRg st="3" end="3"/>
                                            </p:txEl>
                                          </p:spTgt>
                                        </p:tgtEl>
                                      </p:cBhvr>
                                    </p:animEffect>
                                    <p:set>
                                      <p:cBhvr>
                                        <p:cTn id="109" dur="1" fill="hold">
                                          <p:stCondLst>
                                            <p:cond delay="499"/>
                                          </p:stCondLst>
                                        </p:cTn>
                                        <p:tgtEl>
                                          <p:spTgt spid="68617">
                                            <p:txEl>
                                              <p:pRg st="3" end="3"/>
                                            </p:txEl>
                                          </p:spTgt>
                                        </p:tgtEl>
                                        <p:attrNameLst>
                                          <p:attrName>style.visibility</p:attrName>
                                        </p:attrNameLst>
                                      </p:cBhvr>
                                      <p:to>
                                        <p:strVal val="hidden"/>
                                      </p:to>
                                    </p:set>
                                  </p:childTnLst>
                                </p:cTn>
                              </p:par>
                              <p:par>
                                <p:cTn id="110" presetID="53" presetClass="exit" presetSubtype="0" fill="hold" grpId="1" nodeType="withEffect">
                                  <p:stCondLst>
                                    <p:cond delay="0"/>
                                  </p:stCondLst>
                                  <p:childTnLst>
                                    <p:anim calcmode="lin" valueType="num">
                                      <p:cBhvr>
                                        <p:cTn id="111" dur="500"/>
                                        <p:tgtEl>
                                          <p:spTgt spid="68617">
                                            <p:txEl>
                                              <p:pRg st="4" end="4"/>
                                            </p:txEl>
                                          </p:spTgt>
                                        </p:tgtEl>
                                        <p:attrNameLst>
                                          <p:attrName>ppt_w</p:attrName>
                                        </p:attrNameLst>
                                      </p:cBhvr>
                                      <p:tavLst>
                                        <p:tav tm="0">
                                          <p:val>
                                            <p:strVal val="ppt_w"/>
                                          </p:val>
                                        </p:tav>
                                        <p:tav tm="100000">
                                          <p:val>
                                            <p:fltVal val="0"/>
                                          </p:val>
                                        </p:tav>
                                      </p:tavLst>
                                    </p:anim>
                                    <p:anim calcmode="lin" valueType="num">
                                      <p:cBhvr>
                                        <p:cTn id="112" dur="500"/>
                                        <p:tgtEl>
                                          <p:spTgt spid="68617">
                                            <p:txEl>
                                              <p:pRg st="4" end="4"/>
                                            </p:txEl>
                                          </p:spTgt>
                                        </p:tgtEl>
                                        <p:attrNameLst>
                                          <p:attrName>ppt_h</p:attrName>
                                        </p:attrNameLst>
                                      </p:cBhvr>
                                      <p:tavLst>
                                        <p:tav tm="0">
                                          <p:val>
                                            <p:strVal val="ppt_h"/>
                                          </p:val>
                                        </p:tav>
                                        <p:tav tm="100000">
                                          <p:val>
                                            <p:fltVal val="0"/>
                                          </p:val>
                                        </p:tav>
                                      </p:tavLst>
                                    </p:anim>
                                    <p:animEffect transition="out" filter="fade">
                                      <p:cBhvr>
                                        <p:cTn id="113" dur="500"/>
                                        <p:tgtEl>
                                          <p:spTgt spid="68617">
                                            <p:txEl>
                                              <p:pRg st="4" end="4"/>
                                            </p:txEl>
                                          </p:spTgt>
                                        </p:tgtEl>
                                      </p:cBhvr>
                                    </p:animEffect>
                                    <p:set>
                                      <p:cBhvr>
                                        <p:cTn id="114" dur="1" fill="hold">
                                          <p:stCondLst>
                                            <p:cond delay="499"/>
                                          </p:stCondLst>
                                        </p:cTn>
                                        <p:tgtEl>
                                          <p:spTgt spid="68617">
                                            <p:txEl>
                                              <p:pRg st="4" end="4"/>
                                            </p:txEl>
                                          </p:spTgt>
                                        </p:tgtEl>
                                        <p:attrNameLst>
                                          <p:attrName>style.visibility</p:attrName>
                                        </p:attrNameLst>
                                      </p:cBhvr>
                                      <p:to>
                                        <p:strVal val="hidden"/>
                                      </p:to>
                                    </p:set>
                                  </p:childTnLst>
                                </p:cTn>
                              </p:par>
                              <p:par>
                                <p:cTn id="115" presetID="53" presetClass="exit" presetSubtype="0" fill="hold" grpId="1" nodeType="withEffect">
                                  <p:stCondLst>
                                    <p:cond delay="0"/>
                                  </p:stCondLst>
                                  <p:childTnLst>
                                    <p:anim calcmode="lin" valueType="num">
                                      <p:cBhvr>
                                        <p:cTn id="116" dur="500"/>
                                        <p:tgtEl>
                                          <p:spTgt spid="68617">
                                            <p:txEl>
                                              <p:pRg st="5" end="5"/>
                                            </p:txEl>
                                          </p:spTgt>
                                        </p:tgtEl>
                                        <p:attrNameLst>
                                          <p:attrName>ppt_w</p:attrName>
                                        </p:attrNameLst>
                                      </p:cBhvr>
                                      <p:tavLst>
                                        <p:tav tm="0">
                                          <p:val>
                                            <p:strVal val="ppt_w"/>
                                          </p:val>
                                        </p:tav>
                                        <p:tav tm="100000">
                                          <p:val>
                                            <p:fltVal val="0"/>
                                          </p:val>
                                        </p:tav>
                                      </p:tavLst>
                                    </p:anim>
                                    <p:anim calcmode="lin" valueType="num">
                                      <p:cBhvr>
                                        <p:cTn id="117" dur="500"/>
                                        <p:tgtEl>
                                          <p:spTgt spid="68617">
                                            <p:txEl>
                                              <p:pRg st="5" end="5"/>
                                            </p:txEl>
                                          </p:spTgt>
                                        </p:tgtEl>
                                        <p:attrNameLst>
                                          <p:attrName>ppt_h</p:attrName>
                                        </p:attrNameLst>
                                      </p:cBhvr>
                                      <p:tavLst>
                                        <p:tav tm="0">
                                          <p:val>
                                            <p:strVal val="ppt_h"/>
                                          </p:val>
                                        </p:tav>
                                        <p:tav tm="100000">
                                          <p:val>
                                            <p:fltVal val="0"/>
                                          </p:val>
                                        </p:tav>
                                      </p:tavLst>
                                    </p:anim>
                                    <p:animEffect transition="out" filter="fade">
                                      <p:cBhvr>
                                        <p:cTn id="118" dur="500"/>
                                        <p:tgtEl>
                                          <p:spTgt spid="68617">
                                            <p:txEl>
                                              <p:pRg st="5" end="5"/>
                                            </p:txEl>
                                          </p:spTgt>
                                        </p:tgtEl>
                                      </p:cBhvr>
                                    </p:animEffect>
                                    <p:set>
                                      <p:cBhvr>
                                        <p:cTn id="119" dur="1" fill="hold">
                                          <p:stCondLst>
                                            <p:cond delay="499"/>
                                          </p:stCondLst>
                                        </p:cTn>
                                        <p:tgtEl>
                                          <p:spTgt spid="68617">
                                            <p:txEl>
                                              <p:pRg st="5" end="5"/>
                                            </p:txEl>
                                          </p:spTgt>
                                        </p:tgtEl>
                                        <p:attrNameLst>
                                          <p:attrName>style.visibility</p:attrName>
                                        </p:attrNameLst>
                                      </p:cBhvr>
                                      <p:to>
                                        <p:strVal val="hidden"/>
                                      </p:to>
                                    </p:set>
                                  </p:childTnLst>
                                </p:cTn>
                              </p:par>
                              <p:par>
                                <p:cTn id="120" presetID="53" presetClass="exit" presetSubtype="0" fill="hold" grpId="1" nodeType="withEffect">
                                  <p:stCondLst>
                                    <p:cond delay="0"/>
                                  </p:stCondLst>
                                  <p:childTnLst>
                                    <p:anim calcmode="lin" valueType="num">
                                      <p:cBhvr>
                                        <p:cTn id="121" dur="500"/>
                                        <p:tgtEl>
                                          <p:spTgt spid="68617">
                                            <p:txEl>
                                              <p:pRg st="6" end="6"/>
                                            </p:txEl>
                                          </p:spTgt>
                                        </p:tgtEl>
                                        <p:attrNameLst>
                                          <p:attrName>ppt_w</p:attrName>
                                        </p:attrNameLst>
                                      </p:cBhvr>
                                      <p:tavLst>
                                        <p:tav tm="0">
                                          <p:val>
                                            <p:strVal val="ppt_w"/>
                                          </p:val>
                                        </p:tav>
                                        <p:tav tm="100000">
                                          <p:val>
                                            <p:fltVal val="0"/>
                                          </p:val>
                                        </p:tav>
                                      </p:tavLst>
                                    </p:anim>
                                    <p:anim calcmode="lin" valueType="num">
                                      <p:cBhvr>
                                        <p:cTn id="122" dur="500"/>
                                        <p:tgtEl>
                                          <p:spTgt spid="68617">
                                            <p:txEl>
                                              <p:pRg st="6" end="6"/>
                                            </p:txEl>
                                          </p:spTgt>
                                        </p:tgtEl>
                                        <p:attrNameLst>
                                          <p:attrName>ppt_h</p:attrName>
                                        </p:attrNameLst>
                                      </p:cBhvr>
                                      <p:tavLst>
                                        <p:tav tm="0">
                                          <p:val>
                                            <p:strVal val="ppt_h"/>
                                          </p:val>
                                        </p:tav>
                                        <p:tav tm="100000">
                                          <p:val>
                                            <p:fltVal val="0"/>
                                          </p:val>
                                        </p:tav>
                                      </p:tavLst>
                                    </p:anim>
                                    <p:animEffect transition="out" filter="fade">
                                      <p:cBhvr>
                                        <p:cTn id="123" dur="500"/>
                                        <p:tgtEl>
                                          <p:spTgt spid="68617">
                                            <p:txEl>
                                              <p:pRg st="6" end="6"/>
                                            </p:txEl>
                                          </p:spTgt>
                                        </p:tgtEl>
                                      </p:cBhvr>
                                    </p:animEffect>
                                    <p:set>
                                      <p:cBhvr>
                                        <p:cTn id="124" dur="1" fill="hold">
                                          <p:stCondLst>
                                            <p:cond delay="499"/>
                                          </p:stCondLst>
                                        </p:cTn>
                                        <p:tgtEl>
                                          <p:spTgt spid="68617">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build="p"/>
      <p:bldP spid="68617" grpI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37" name="Rectangle 9"/>
          <p:cNvSpPr>
            <a:spLocks noChangeArrowheads="1"/>
          </p:cNvSpPr>
          <p:nvPr/>
        </p:nvSpPr>
        <p:spPr bwMode="auto">
          <a:xfrm>
            <a:off x="2133600" y="2438400"/>
            <a:ext cx="685800" cy="3657600"/>
          </a:xfrm>
          <a:prstGeom prst="rect">
            <a:avLst/>
          </a:prstGeom>
          <a:solidFill>
            <a:srgbClr val="80808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38" name="Rectangle 10"/>
          <p:cNvSpPr>
            <a:spLocks noChangeArrowheads="1"/>
          </p:cNvSpPr>
          <p:nvPr/>
        </p:nvSpPr>
        <p:spPr bwMode="auto">
          <a:xfrm>
            <a:off x="2133600" y="2438400"/>
            <a:ext cx="76200" cy="36576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39" name="Rectangle 11"/>
          <p:cNvSpPr>
            <a:spLocks noChangeArrowheads="1"/>
          </p:cNvSpPr>
          <p:nvPr/>
        </p:nvSpPr>
        <p:spPr bwMode="auto">
          <a:xfrm>
            <a:off x="2743200" y="2438400"/>
            <a:ext cx="76200" cy="36576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40" name="Rectangle 12"/>
          <p:cNvSpPr>
            <a:spLocks noChangeArrowheads="1"/>
          </p:cNvSpPr>
          <p:nvPr/>
        </p:nvSpPr>
        <p:spPr bwMode="auto">
          <a:xfrm>
            <a:off x="2286000" y="2438400"/>
            <a:ext cx="381000" cy="36576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41" name="Oval 13"/>
          <p:cNvSpPr>
            <a:spLocks noChangeArrowheads="1"/>
          </p:cNvSpPr>
          <p:nvPr/>
        </p:nvSpPr>
        <p:spPr bwMode="auto">
          <a:xfrm>
            <a:off x="2438400" y="57912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42" name="Oval 14"/>
          <p:cNvSpPr>
            <a:spLocks noChangeArrowheads="1"/>
          </p:cNvSpPr>
          <p:nvPr/>
        </p:nvSpPr>
        <p:spPr bwMode="auto">
          <a:xfrm>
            <a:off x="2438400" y="60198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43" name="Rectangle 15"/>
          <p:cNvSpPr>
            <a:spLocks noChangeArrowheads="1"/>
          </p:cNvSpPr>
          <p:nvPr/>
        </p:nvSpPr>
        <p:spPr bwMode="auto">
          <a:xfrm>
            <a:off x="228600" y="1143000"/>
            <a:ext cx="4495800" cy="4495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44" name="Oval 16"/>
          <p:cNvSpPr>
            <a:spLocks noChangeArrowheads="1"/>
          </p:cNvSpPr>
          <p:nvPr/>
        </p:nvSpPr>
        <p:spPr bwMode="auto">
          <a:xfrm>
            <a:off x="304800" y="1219200"/>
            <a:ext cx="4343400" cy="43434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45" name="Text Box 17"/>
          <p:cNvSpPr txBox="1">
            <a:spLocks noChangeArrowheads="1"/>
          </p:cNvSpPr>
          <p:nvPr/>
        </p:nvSpPr>
        <p:spPr bwMode="auto">
          <a:xfrm>
            <a:off x="838200" y="2133600"/>
            <a:ext cx="320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a:solidFill>
                  <a:schemeClr val="bg1"/>
                </a:solidFill>
                <a:latin typeface="Tahoma" panose="020B0604030504040204" pitchFamily="34" charset="0"/>
              </a:rPr>
              <a:t>DO  NOT</a:t>
            </a:r>
          </a:p>
        </p:txBody>
      </p:sp>
      <p:sp>
        <p:nvSpPr>
          <p:cNvPr id="73746" name="Text Box 18"/>
          <p:cNvSpPr txBox="1">
            <a:spLocks noChangeArrowheads="1"/>
          </p:cNvSpPr>
          <p:nvPr/>
        </p:nvSpPr>
        <p:spPr bwMode="auto">
          <a:xfrm>
            <a:off x="838200" y="3810000"/>
            <a:ext cx="320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a:solidFill>
                  <a:schemeClr val="bg1"/>
                </a:solidFill>
                <a:latin typeface="Tahoma" panose="020B0604030504040204" pitchFamily="34" charset="0"/>
              </a:rPr>
              <a:t>WORRY</a:t>
            </a:r>
          </a:p>
        </p:txBody>
      </p:sp>
      <p:sp>
        <p:nvSpPr>
          <p:cNvPr id="73747" name="Oval 19"/>
          <p:cNvSpPr>
            <a:spLocks noChangeArrowheads="1"/>
          </p:cNvSpPr>
          <p:nvPr/>
        </p:nvSpPr>
        <p:spPr bwMode="auto">
          <a:xfrm>
            <a:off x="2438400" y="1447800"/>
            <a:ext cx="76200" cy="76200"/>
          </a:xfrm>
          <a:prstGeom prst="ellipse">
            <a:avLst/>
          </a:prstGeom>
          <a:solidFill>
            <a:srgbClr val="80808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48" name="Oval 20"/>
          <p:cNvSpPr>
            <a:spLocks noChangeArrowheads="1"/>
          </p:cNvSpPr>
          <p:nvPr/>
        </p:nvSpPr>
        <p:spPr bwMode="auto">
          <a:xfrm>
            <a:off x="2438400" y="5334000"/>
            <a:ext cx="76200" cy="76200"/>
          </a:xfrm>
          <a:prstGeom prst="ellipse">
            <a:avLst/>
          </a:prstGeom>
          <a:solidFill>
            <a:srgbClr val="80808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49" name="Rectangle 21"/>
          <p:cNvSpPr>
            <a:spLocks noChangeArrowheads="1"/>
          </p:cNvSpPr>
          <p:nvPr/>
        </p:nvSpPr>
        <p:spPr bwMode="auto">
          <a:xfrm>
            <a:off x="533400" y="3048000"/>
            <a:ext cx="3886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814" name="Text Box 22">
            <a:extLst>
              <a:ext uri="{FF2B5EF4-FFF2-40B4-BE49-F238E27FC236}">
                <a16:creationId xmlns:a16="http://schemas.microsoft.com/office/drawing/2014/main" id="{F86DF4BC-97CF-4D07-99F3-A8C6890A3B8D}"/>
              </a:ext>
            </a:extLst>
          </p:cNvPr>
          <p:cNvSpPr txBox="1">
            <a:spLocks noChangeArrowheads="1"/>
          </p:cNvSpPr>
          <p:nvPr/>
        </p:nvSpPr>
        <p:spPr bwMode="auto">
          <a:xfrm>
            <a:off x="5257800" y="1203325"/>
            <a:ext cx="3352800" cy="2225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a:effectLst>
                  <a:outerShdw blurRad="38100" dist="38100" dir="2700000" algn="tl">
                    <a:srgbClr val="C0C0C0"/>
                  </a:outerShdw>
                </a:effectLst>
                <a:latin typeface="Arial" charset="0"/>
              </a:rPr>
              <a:t>Don’t worry!</a:t>
            </a:r>
          </a:p>
          <a:p>
            <a:pPr algn="ctr" eaLnBrk="1" hangingPunct="1">
              <a:spcBef>
                <a:spcPct val="50000"/>
              </a:spcBef>
              <a:defRPr/>
            </a:pPr>
            <a:r>
              <a:rPr lang="en-US" sz="4000" b="1">
                <a:effectLst>
                  <a:outerShdw blurRad="38100" dist="38100" dir="2700000" algn="tl">
                    <a:srgbClr val="C0C0C0"/>
                  </a:outerShdw>
                </a:effectLst>
                <a:latin typeface="Arial" charset="0"/>
              </a:rPr>
              <a:t>You’ll be fine!</a:t>
            </a:r>
            <a:endParaRPr lang="en-US" sz="4000">
              <a:latin typeface="Arial" charset="0"/>
            </a:endParaRPr>
          </a:p>
        </p:txBody>
      </p:sp>
      <p:pic>
        <p:nvPicPr>
          <p:cNvPr id="33815" name="Picture 23" descr="j04244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33800"/>
            <a:ext cx="16795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6" name="Picture 24" descr="j04338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733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33815"/>
                                        </p:tgtEl>
                                        <p:attrNameLst>
                                          <p:attrName>style.visibility</p:attrName>
                                        </p:attrNameLst>
                                      </p:cBhvr>
                                      <p:to>
                                        <p:strVal val="visible"/>
                                      </p:to>
                                    </p:set>
                                    <p:animEffect transition="in" filter="fade">
                                      <p:cBhvr>
                                        <p:cTn id="7" dur="2000"/>
                                        <p:tgtEl>
                                          <p:spTgt spid="33815"/>
                                        </p:tgtEl>
                                      </p:cBhvr>
                                    </p:animEffect>
                                    <p:anim calcmode="lin" valueType="num">
                                      <p:cBhvr>
                                        <p:cTn id="8" dur="2000" fill="hold"/>
                                        <p:tgtEl>
                                          <p:spTgt spid="33815"/>
                                        </p:tgtEl>
                                        <p:attrNameLst>
                                          <p:attrName>style.rotation</p:attrName>
                                        </p:attrNameLst>
                                      </p:cBhvr>
                                      <p:tavLst>
                                        <p:tav tm="0">
                                          <p:val>
                                            <p:fltVal val="720"/>
                                          </p:val>
                                        </p:tav>
                                        <p:tav tm="100000">
                                          <p:val>
                                            <p:fltVal val="0"/>
                                          </p:val>
                                        </p:tav>
                                      </p:tavLst>
                                    </p:anim>
                                    <p:anim calcmode="lin" valueType="num">
                                      <p:cBhvr>
                                        <p:cTn id="9" dur="2000" fill="hold"/>
                                        <p:tgtEl>
                                          <p:spTgt spid="33815"/>
                                        </p:tgtEl>
                                        <p:attrNameLst>
                                          <p:attrName>ppt_h</p:attrName>
                                        </p:attrNameLst>
                                      </p:cBhvr>
                                      <p:tavLst>
                                        <p:tav tm="0">
                                          <p:val>
                                            <p:fltVal val="0"/>
                                          </p:val>
                                        </p:tav>
                                        <p:tav tm="100000">
                                          <p:val>
                                            <p:strVal val="#ppt_h"/>
                                          </p:val>
                                        </p:tav>
                                      </p:tavLst>
                                    </p:anim>
                                    <p:anim calcmode="lin" valueType="num">
                                      <p:cBhvr>
                                        <p:cTn id="10" dur="2000" fill="hold"/>
                                        <p:tgtEl>
                                          <p:spTgt spid="33815"/>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3" presetClass="entr" presetSubtype="16" fill="hold" grpId="0" nodeType="afterEffect">
                                  <p:stCondLst>
                                    <p:cond delay="500"/>
                                  </p:stCondLst>
                                  <p:childTnLst>
                                    <p:set>
                                      <p:cBhvr>
                                        <p:cTn id="13" dur="1" fill="hold">
                                          <p:stCondLst>
                                            <p:cond delay="0"/>
                                          </p:stCondLst>
                                        </p:cTn>
                                        <p:tgtEl>
                                          <p:spTgt spid="33814"/>
                                        </p:tgtEl>
                                        <p:attrNameLst>
                                          <p:attrName>style.visibility</p:attrName>
                                        </p:attrNameLst>
                                      </p:cBhvr>
                                      <p:to>
                                        <p:strVal val="visible"/>
                                      </p:to>
                                    </p:set>
                                    <p:anim calcmode="lin" valueType="num">
                                      <p:cBhvr>
                                        <p:cTn id="14" dur="500" fill="hold"/>
                                        <p:tgtEl>
                                          <p:spTgt spid="33814"/>
                                        </p:tgtEl>
                                        <p:attrNameLst>
                                          <p:attrName>ppt_w</p:attrName>
                                        </p:attrNameLst>
                                      </p:cBhvr>
                                      <p:tavLst>
                                        <p:tav tm="0">
                                          <p:val>
                                            <p:fltVal val="0"/>
                                          </p:val>
                                        </p:tav>
                                        <p:tav tm="100000">
                                          <p:val>
                                            <p:strVal val="#ppt_w"/>
                                          </p:val>
                                        </p:tav>
                                      </p:tavLst>
                                    </p:anim>
                                    <p:anim calcmode="lin" valueType="num">
                                      <p:cBhvr>
                                        <p:cTn id="15" dur="500" fill="hold"/>
                                        <p:tgtEl>
                                          <p:spTgt spid="33814"/>
                                        </p:tgtEl>
                                        <p:attrNameLst>
                                          <p:attrName>ppt_h</p:attrName>
                                        </p:attrNameLst>
                                      </p:cBhvr>
                                      <p:tavLst>
                                        <p:tav tm="0">
                                          <p:val>
                                            <p:fltVal val="0"/>
                                          </p:val>
                                        </p:tav>
                                        <p:tav tm="100000">
                                          <p:val>
                                            <p:strVal val="#ppt_h"/>
                                          </p:val>
                                        </p:tav>
                                      </p:tavLst>
                                    </p:anim>
                                  </p:childTnLst>
                                </p:cTn>
                              </p:par>
                            </p:childTnLst>
                          </p:cTn>
                        </p:par>
                        <p:par>
                          <p:cTn id="16" fill="hold" nodeType="afterGroup">
                            <p:stCondLst>
                              <p:cond delay="3000"/>
                            </p:stCondLst>
                            <p:childTnLst>
                              <p:par>
                                <p:cTn id="17" presetID="9" presetClass="exit" presetSubtype="0" fill="hold" nodeType="afterEffect">
                                  <p:stCondLst>
                                    <p:cond delay="500"/>
                                  </p:stCondLst>
                                  <p:childTnLst>
                                    <p:animEffect transition="out" filter="dissolve">
                                      <p:cBhvr>
                                        <p:cTn id="18" dur="1000"/>
                                        <p:tgtEl>
                                          <p:spTgt spid="33815"/>
                                        </p:tgtEl>
                                      </p:cBhvr>
                                    </p:animEffect>
                                    <p:set>
                                      <p:cBhvr>
                                        <p:cTn id="19" dur="1" fill="hold">
                                          <p:stCondLst>
                                            <p:cond delay="999"/>
                                          </p:stCondLst>
                                        </p:cTn>
                                        <p:tgtEl>
                                          <p:spTgt spid="33815"/>
                                        </p:tgtEl>
                                        <p:attrNameLst>
                                          <p:attrName>style.visibility</p:attrName>
                                        </p:attrNameLst>
                                      </p:cBhvr>
                                      <p:to>
                                        <p:strVal val="hidden"/>
                                      </p:to>
                                    </p:set>
                                  </p:childTnLst>
                                </p:cTn>
                              </p:par>
                              <p:par>
                                <p:cTn id="20" presetID="9" presetClass="entr" presetSubtype="0" fill="hold" nodeType="withEffect">
                                  <p:stCondLst>
                                    <p:cond delay="500"/>
                                  </p:stCondLst>
                                  <p:childTnLst>
                                    <p:set>
                                      <p:cBhvr>
                                        <p:cTn id="21" dur="1" fill="hold">
                                          <p:stCondLst>
                                            <p:cond delay="0"/>
                                          </p:stCondLst>
                                        </p:cTn>
                                        <p:tgtEl>
                                          <p:spTgt spid="33816"/>
                                        </p:tgtEl>
                                        <p:attrNameLst>
                                          <p:attrName>style.visibility</p:attrName>
                                        </p:attrNameLst>
                                      </p:cBhvr>
                                      <p:to>
                                        <p:strVal val="visible"/>
                                      </p:to>
                                    </p:set>
                                    <p:animEffect transition="in" filter="dissolve">
                                      <p:cBhvr>
                                        <p:cTn id="22" dur="1000"/>
                                        <p:tgtEl>
                                          <p:spTgt spid="33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785" name="Rectangle 9"/>
          <p:cNvSpPr>
            <a:spLocks noChangeArrowheads="1"/>
          </p:cNvSpPr>
          <p:nvPr/>
        </p:nvSpPr>
        <p:spPr bwMode="auto">
          <a:xfrm>
            <a:off x="1752600" y="2438400"/>
            <a:ext cx="685800" cy="3657600"/>
          </a:xfrm>
          <a:prstGeom prst="rect">
            <a:avLst/>
          </a:prstGeom>
          <a:solidFill>
            <a:srgbClr val="80808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786" name="Rectangle 10"/>
          <p:cNvSpPr>
            <a:spLocks noChangeArrowheads="1"/>
          </p:cNvSpPr>
          <p:nvPr/>
        </p:nvSpPr>
        <p:spPr bwMode="auto">
          <a:xfrm>
            <a:off x="1752600" y="2438400"/>
            <a:ext cx="76200" cy="36576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787" name="Rectangle 11"/>
          <p:cNvSpPr>
            <a:spLocks noChangeArrowheads="1"/>
          </p:cNvSpPr>
          <p:nvPr/>
        </p:nvSpPr>
        <p:spPr bwMode="auto">
          <a:xfrm>
            <a:off x="2362200" y="2438400"/>
            <a:ext cx="76200" cy="36576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788" name="Rectangle 12"/>
          <p:cNvSpPr>
            <a:spLocks noChangeArrowheads="1"/>
          </p:cNvSpPr>
          <p:nvPr/>
        </p:nvSpPr>
        <p:spPr bwMode="auto">
          <a:xfrm>
            <a:off x="1905000" y="2438400"/>
            <a:ext cx="381000" cy="36576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789" name="Oval 13"/>
          <p:cNvSpPr>
            <a:spLocks noChangeArrowheads="1"/>
          </p:cNvSpPr>
          <p:nvPr/>
        </p:nvSpPr>
        <p:spPr bwMode="auto">
          <a:xfrm>
            <a:off x="2057400" y="57912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790" name="Oval 14"/>
          <p:cNvSpPr>
            <a:spLocks noChangeArrowheads="1"/>
          </p:cNvSpPr>
          <p:nvPr/>
        </p:nvSpPr>
        <p:spPr bwMode="auto">
          <a:xfrm>
            <a:off x="2057400" y="6019800"/>
            <a:ext cx="76200" cy="762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791" name="AutoShape 15"/>
          <p:cNvSpPr>
            <a:spLocks noChangeArrowheads="1"/>
          </p:cNvSpPr>
          <p:nvPr/>
        </p:nvSpPr>
        <p:spPr bwMode="auto">
          <a:xfrm>
            <a:off x="381000" y="1143000"/>
            <a:ext cx="3390900" cy="4495800"/>
          </a:xfrm>
          <a:prstGeom prst="roundRect">
            <a:avLst>
              <a:gd name="adj" fmla="val 16667"/>
            </a:avLst>
          </a:prstGeom>
          <a:solidFill>
            <a:schemeClr val="bg1"/>
          </a:solidFill>
          <a:ln w="57150" cmpd="thickThin">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792" name="Oval 16"/>
          <p:cNvSpPr>
            <a:spLocks noChangeArrowheads="1"/>
          </p:cNvSpPr>
          <p:nvPr/>
        </p:nvSpPr>
        <p:spPr bwMode="auto">
          <a:xfrm>
            <a:off x="2057400" y="1371600"/>
            <a:ext cx="76200" cy="76200"/>
          </a:xfrm>
          <a:prstGeom prst="ellipse">
            <a:avLst/>
          </a:prstGeom>
          <a:solidFill>
            <a:srgbClr val="80808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5793" name="Oval 17"/>
          <p:cNvSpPr>
            <a:spLocks noChangeArrowheads="1"/>
          </p:cNvSpPr>
          <p:nvPr/>
        </p:nvSpPr>
        <p:spPr bwMode="auto">
          <a:xfrm>
            <a:off x="2057400" y="5410200"/>
            <a:ext cx="76200" cy="76200"/>
          </a:xfrm>
          <a:prstGeom prst="ellipse">
            <a:avLst/>
          </a:prstGeom>
          <a:solidFill>
            <a:srgbClr val="80808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5794" name="Picture 18" descr="R16-Buckle"/>
          <p:cNvPicPr>
            <a:picLocks noChangeAspect="1" noChangeArrowheads="1"/>
          </p:cNvPicPr>
          <p:nvPr/>
        </p:nvPicPr>
        <p:blipFill>
          <a:blip r:embed="rId4">
            <a:extLst>
              <a:ext uri="{28A0092B-C50C-407E-A947-70E740481C1C}">
                <a14:useLocalDpi xmlns:a14="http://schemas.microsoft.com/office/drawing/2010/main" val="0"/>
              </a:ext>
            </a:extLst>
          </a:blip>
          <a:srcRect l="28000" t="3999" r="28000" b="44000"/>
          <a:stretch>
            <a:fillRect/>
          </a:stretch>
        </p:blipFill>
        <p:spPr bwMode="auto">
          <a:xfrm>
            <a:off x="1166813" y="1600200"/>
            <a:ext cx="18700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5" name="Text Box 19"/>
          <p:cNvSpPr txBox="1">
            <a:spLocks noChangeArrowheads="1"/>
          </p:cNvSpPr>
          <p:nvPr/>
        </p:nvSpPr>
        <p:spPr bwMode="auto">
          <a:xfrm>
            <a:off x="381000" y="38100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a:latin typeface="Tahoma" panose="020B0604030504040204" pitchFamily="34" charset="0"/>
              </a:rPr>
              <a:t>BUCKLE UP</a:t>
            </a:r>
          </a:p>
        </p:txBody>
      </p:sp>
      <p:sp>
        <p:nvSpPr>
          <p:cNvPr id="75796" name="Text Box 20"/>
          <p:cNvSpPr txBox="1">
            <a:spLocks noChangeArrowheads="1"/>
          </p:cNvSpPr>
          <p:nvPr/>
        </p:nvSpPr>
        <p:spPr bwMode="auto">
          <a:xfrm>
            <a:off x="381000" y="44958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a:latin typeface="Tahoma" panose="020B0604030504040204" pitchFamily="34" charset="0"/>
              </a:rPr>
              <a:t>FOR FUN</a:t>
            </a:r>
          </a:p>
        </p:txBody>
      </p:sp>
      <p:sp>
        <p:nvSpPr>
          <p:cNvPr id="37910" name="Text Box 22">
            <a:extLst>
              <a:ext uri="{FF2B5EF4-FFF2-40B4-BE49-F238E27FC236}">
                <a16:creationId xmlns:a16="http://schemas.microsoft.com/office/drawing/2014/main" id="{9EA60070-EB57-4F82-876F-2433384A4356}"/>
              </a:ext>
            </a:extLst>
          </p:cNvPr>
          <p:cNvSpPr txBox="1">
            <a:spLocks noChangeArrowheads="1"/>
          </p:cNvSpPr>
          <p:nvPr/>
        </p:nvSpPr>
        <p:spPr bwMode="auto">
          <a:xfrm>
            <a:off x="4419600" y="1506538"/>
            <a:ext cx="4114800" cy="3751262"/>
          </a:xfrm>
          <a:prstGeom prst="rect">
            <a:avLst/>
          </a:prstGeom>
          <a:noFill/>
          <a:ln w="9525">
            <a:noFill/>
            <a:miter lim="800000"/>
            <a:headEnd/>
            <a:tailEnd/>
          </a:ln>
          <a:effectLst/>
        </p:spPr>
        <p:txBody>
          <a:bodyPr>
            <a:spAutoFit/>
          </a:bodyPr>
          <a:lstStyle/>
          <a:p>
            <a:pPr algn="ctr" eaLnBrk="1" hangingPunct="1">
              <a:spcBef>
                <a:spcPct val="50000"/>
              </a:spcBef>
              <a:defRPr/>
            </a:pPr>
            <a:r>
              <a:rPr lang="en-US" sz="4800" b="1">
                <a:effectLst>
                  <a:outerShdw blurRad="38100" dist="38100" dir="2700000" algn="tl">
                    <a:srgbClr val="C0C0C0"/>
                  </a:outerShdw>
                </a:effectLst>
                <a:latin typeface="Arial" charset="0"/>
              </a:rPr>
              <a:t>Because we’re going to have lots of people to help you…</a:t>
            </a:r>
            <a:endParaRPr lang="en-US" sz="4800">
              <a:latin typeface="Arial" charset="0"/>
            </a:endParaRPr>
          </a:p>
        </p:txBody>
      </p:sp>
      <p:pic>
        <p:nvPicPr>
          <p:cNvPr id="37911" name="Picture 23" descr="j0428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1676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24" descr="j03969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505936">
            <a:off x="8243888" y="930275"/>
            <a:ext cx="6540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7910"/>
                                        </p:tgtEl>
                                        <p:attrNameLst>
                                          <p:attrName>style.visibility</p:attrName>
                                        </p:attrNameLst>
                                      </p:cBhvr>
                                      <p:to>
                                        <p:strVal val="visible"/>
                                      </p:to>
                                    </p:set>
                                    <p:anim calcmode="lin" valueType="num">
                                      <p:cBhvr>
                                        <p:cTn id="7" dur="1000" fill="hold"/>
                                        <p:tgtEl>
                                          <p:spTgt spid="37910"/>
                                        </p:tgtEl>
                                        <p:attrNameLst>
                                          <p:attrName>ppt_w</p:attrName>
                                        </p:attrNameLst>
                                      </p:cBhvr>
                                      <p:tavLst>
                                        <p:tav tm="0">
                                          <p:val>
                                            <p:strVal val="#ppt_w+.3"/>
                                          </p:val>
                                        </p:tav>
                                        <p:tav tm="100000">
                                          <p:val>
                                            <p:strVal val="#ppt_w"/>
                                          </p:val>
                                        </p:tav>
                                      </p:tavLst>
                                    </p:anim>
                                    <p:anim calcmode="lin" valueType="num">
                                      <p:cBhvr>
                                        <p:cTn id="8" dur="1000" fill="hold"/>
                                        <p:tgtEl>
                                          <p:spTgt spid="37910"/>
                                        </p:tgtEl>
                                        <p:attrNameLst>
                                          <p:attrName>ppt_h</p:attrName>
                                        </p:attrNameLst>
                                      </p:cBhvr>
                                      <p:tavLst>
                                        <p:tav tm="0">
                                          <p:val>
                                            <p:strVal val="#ppt_h"/>
                                          </p:val>
                                        </p:tav>
                                        <p:tav tm="100000">
                                          <p:val>
                                            <p:strVal val="#ppt_h"/>
                                          </p:val>
                                        </p:tav>
                                      </p:tavLst>
                                    </p:anim>
                                    <p:animEffect transition="in" filter="fade">
                                      <p:cBhvr>
                                        <p:cTn id="9" dur="1000"/>
                                        <p:tgtEl>
                                          <p:spTgt spid="37910"/>
                                        </p:tgtEl>
                                      </p:cBhvr>
                                    </p:animEffect>
                                  </p:childTnLst>
                                </p:cTn>
                              </p:par>
                              <p:par>
                                <p:cTn id="10" presetID="38" presetClass="path" presetSubtype="0" accel="50000" decel="50000" fill="hold" nodeType="withEffect">
                                  <p:stCondLst>
                                    <p:cond delay="0"/>
                                  </p:stCondLst>
                                  <p:childTnLst>
                                    <p:animMotion origin="layout" path="M 3.33333E-6 4.07407E-6 L 0.08003 0.13194 L 0.15538 4.07407E-6 L 0.23524 0.13194 L 0.3151 4.07407E-6 L 0.38975 0.13194 L 0.46961 4.07407E-6 L 0.54514 0.13194 L 0.625 4.07407E-6 L 0.70486 0.13194 L 0.78038 4.07407E-6 L 0.86024 0.13194 L 0.93489 4.07407E-6 L 1.01475 0.13194 L 1.09461 4.07407E-6 L 1.17014 0.13194 L 1.25 4.07407E-6 " pathEditMode="relative" rAng="0" ptsTypes="FFFFFFFFFFFFFFFFF">
                                      <p:cBhvr>
                                        <p:cTn id="11" dur="5000" fill="hold"/>
                                        <p:tgtEl>
                                          <p:spTgt spid="37911"/>
                                        </p:tgtEl>
                                        <p:attrNameLst>
                                          <p:attrName>ppt_x</p:attrName>
                                          <p:attrName>ppt_y</p:attrName>
                                        </p:attrNameLst>
                                      </p:cBhvr>
                                      <p:rCtr x="62500" y="6597"/>
                                    </p:animMotion>
                                  </p:childTnLst>
                                </p:cTn>
                              </p:par>
                              <p:par>
                                <p:cTn id="12" presetID="38" presetClass="path" presetSubtype="0" accel="50000" decel="50000" fill="hold" nodeType="withEffect">
                                  <p:stCondLst>
                                    <p:cond delay="0"/>
                                  </p:stCondLst>
                                  <p:childTnLst>
                                    <p:animMotion origin="layout" path="M 3.05556E-6 -1.11111E-6 L 0.08003 0.13195 L 0.15538 -1.11111E-6 L 0.23524 0.13195 L 0.3151 -1.11111E-6 L 0.38975 0.13195 L 0.46962 -1.11111E-6 L 0.54514 0.13195 L 0.625 -1.11111E-6 L 0.70486 0.13195 L 0.78038 -1.11111E-6 L 0.86024 0.13195 L 0.93489 -1.11111E-6 L 1.01475 0.13195 L 1.09462 -1.11111E-6 L 1.17014 0.13195 L 1.25 -1.11111E-6 " pathEditMode="relative" rAng="0" ptsTypes="FFFFFFFFFFFFFFFFF">
                                      <p:cBhvr>
                                        <p:cTn id="13" dur="5000" fill="hold"/>
                                        <p:tgtEl>
                                          <p:spTgt spid="37912"/>
                                        </p:tgtEl>
                                        <p:attrNameLst>
                                          <p:attrName>ppt_x</p:attrName>
                                          <p:attrName>ppt_y</p:attrName>
                                        </p:attrNameLst>
                                      </p:cBhvr>
                                      <p:rCtr x="62500" y="6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33" name="WordArt 9"/>
          <p:cNvSpPr>
            <a:spLocks noChangeArrowheads="1" noChangeShapeType="1" noTextEdit="1"/>
          </p:cNvSpPr>
          <p:nvPr/>
        </p:nvSpPr>
        <p:spPr bwMode="auto">
          <a:xfrm>
            <a:off x="1524000" y="1828800"/>
            <a:ext cx="5905500" cy="704850"/>
          </a:xfrm>
          <a:prstGeom prst="rect">
            <a:avLst/>
          </a:prstGeom>
        </p:spPr>
        <p:txBody>
          <a:bodyPr wrap="none" fromWordArt="1">
            <a:prstTxWarp prst="textPlain">
              <a:avLst>
                <a:gd name="adj" fmla="val 50000"/>
              </a:avLst>
            </a:prstTxWarp>
          </a:bodyPr>
          <a:lstStyle/>
          <a:p>
            <a:pPr algn="ctr"/>
            <a:r>
              <a:rPr lang="en-US" sz="4800" i="1" kern="10">
                <a:ln w="9525">
                  <a:solidFill>
                    <a:srgbClr val="000000"/>
                  </a:solidFill>
                  <a:round/>
                  <a:headEnd/>
                  <a:tailEnd/>
                </a:ln>
                <a:solidFill>
                  <a:srgbClr val="FF9900"/>
                </a:solidFill>
                <a:effectLst>
                  <a:outerShdw dist="35921" dir="2700000" algn="ctr" rotWithShape="0">
                    <a:srgbClr val="808080">
                      <a:alpha val="79999"/>
                    </a:srgbClr>
                  </a:outerShdw>
                </a:effectLst>
                <a:latin typeface="BRADDON"/>
              </a:rPr>
              <a:t>&amp; Continue On the Road to Success!</a:t>
            </a:r>
          </a:p>
        </p:txBody>
      </p:sp>
      <p:sp>
        <p:nvSpPr>
          <p:cNvPr id="77834" name="Rectangle 10"/>
          <p:cNvSpPr>
            <a:spLocks noChangeArrowheads="1"/>
          </p:cNvSpPr>
          <p:nvPr/>
        </p:nvSpPr>
        <p:spPr bwMode="auto">
          <a:xfrm>
            <a:off x="3886200" y="4419600"/>
            <a:ext cx="1219200" cy="167640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35" name="Rectangle 11"/>
          <p:cNvSpPr>
            <a:spLocks noChangeArrowheads="1"/>
          </p:cNvSpPr>
          <p:nvPr/>
        </p:nvSpPr>
        <p:spPr bwMode="auto">
          <a:xfrm>
            <a:off x="4191000" y="4419600"/>
            <a:ext cx="685800" cy="16764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36" name="Rectangle 12"/>
          <p:cNvSpPr>
            <a:spLocks noChangeArrowheads="1"/>
          </p:cNvSpPr>
          <p:nvPr/>
        </p:nvSpPr>
        <p:spPr bwMode="auto">
          <a:xfrm>
            <a:off x="3886200" y="4419600"/>
            <a:ext cx="152400" cy="16764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37" name="Rectangle 13"/>
          <p:cNvSpPr>
            <a:spLocks noChangeArrowheads="1"/>
          </p:cNvSpPr>
          <p:nvPr/>
        </p:nvSpPr>
        <p:spPr bwMode="auto">
          <a:xfrm>
            <a:off x="5029200" y="4419600"/>
            <a:ext cx="152400" cy="1676400"/>
          </a:xfrm>
          <a:prstGeom prst="rect">
            <a:avLst/>
          </a:prstGeom>
          <a:solidFill>
            <a:srgbClr val="B2B2B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38" name="Oval 14"/>
          <p:cNvSpPr>
            <a:spLocks noChangeArrowheads="1"/>
          </p:cNvSpPr>
          <p:nvPr/>
        </p:nvSpPr>
        <p:spPr bwMode="auto">
          <a:xfrm>
            <a:off x="4419600" y="5334000"/>
            <a:ext cx="228600" cy="2286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39" name="AutoShape 15"/>
          <p:cNvSpPr>
            <a:spLocks noChangeArrowheads="1"/>
          </p:cNvSpPr>
          <p:nvPr/>
        </p:nvSpPr>
        <p:spPr bwMode="auto">
          <a:xfrm>
            <a:off x="609600" y="2743200"/>
            <a:ext cx="7924800" cy="1828800"/>
          </a:xfrm>
          <a:prstGeom prst="roundRect">
            <a:avLst>
              <a:gd name="adj" fmla="val 16667"/>
            </a:avLst>
          </a:prstGeom>
          <a:solidFill>
            <a:srgbClr val="3399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40" name="Text Box 16"/>
          <p:cNvSpPr txBox="1">
            <a:spLocks noChangeArrowheads="1"/>
          </p:cNvSpPr>
          <p:nvPr/>
        </p:nvSpPr>
        <p:spPr bwMode="auto">
          <a:xfrm>
            <a:off x="1676400" y="2819400"/>
            <a:ext cx="5410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9600">
                <a:solidFill>
                  <a:schemeClr val="bg1"/>
                </a:solidFill>
                <a:latin typeface="Tahoma" panose="020B0604030504040204" pitchFamily="34" charset="0"/>
              </a:rPr>
              <a:t>SUCCESS</a:t>
            </a:r>
          </a:p>
        </p:txBody>
      </p:sp>
      <p:sp>
        <p:nvSpPr>
          <p:cNvPr id="77841" name="Text Box 17"/>
          <p:cNvSpPr txBox="1">
            <a:spLocks noChangeArrowheads="1"/>
          </p:cNvSpPr>
          <p:nvPr/>
        </p:nvSpPr>
        <p:spPr bwMode="auto">
          <a:xfrm>
            <a:off x="6934200" y="2986088"/>
            <a:ext cx="10668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800">
                <a:solidFill>
                  <a:schemeClr val="bg1"/>
                </a:solidFill>
                <a:latin typeface="Tahoma" panose="020B0604030504040204" pitchFamily="34" charset="0"/>
              </a:rPr>
              <a:t>RD</a:t>
            </a:r>
          </a:p>
        </p:txBody>
      </p:sp>
      <p:sp>
        <p:nvSpPr>
          <p:cNvPr id="77842" name="WordArt 18"/>
          <p:cNvSpPr>
            <a:spLocks noChangeArrowheads="1" noChangeShapeType="1" noTextEdit="1"/>
          </p:cNvSpPr>
          <p:nvPr/>
        </p:nvSpPr>
        <p:spPr bwMode="auto">
          <a:xfrm>
            <a:off x="609600" y="990600"/>
            <a:ext cx="8229600" cy="838200"/>
          </a:xfrm>
          <a:prstGeom prst="rect">
            <a:avLst/>
          </a:prstGeom>
        </p:spPr>
        <p:txBody>
          <a:bodyPr wrap="none" fromWordArt="1">
            <a:prstTxWarp prst="textPlain">
              <a:avLst>
                <a:gd name="adj" fmla="val 50000"/>
              </a:avLst>
            </a:prstTxWarp>
          </a:bodyPr>
          <a:lstStyle/>
          <a:p>
            <a:pPr algn="ctr"/>
            <a:r>
              <a:rPr lang="en-US" sz="4800" i="1" kern="10">
                <a:ln w="9525">
                  <a:solidFill>
                    <a:srgbClr val="000000"/>
                  </a:solidFill>
                  <a:round/>
                  <a:headEnd/>
                  <a:tailEnd/>
                </a:ln>
                <a:solidFill>
                  <a:srgbClr val="FF9900"/>
                </a:solidFill>
                <a:effectLst>
                  <a:outerShdw dist="35921" dir="2700000" algn="ctr" rotWithShape="0">
                    <a:srgbClr val="808080">
                      <a:alpha val="79999"/>
                    </a:srgbClr>
                  </a:outerShdw>
                </a:effectLst>
                <a:latin typeface="BRADDON"/>
              </a:rPr>
              <a:t>Remember to Review the Middle School 101 Guide</a:t>
            </a:r>
          </a:p>
        </p:txBody>
      </p:sp>
      <p:sp>
        <p:nvSpPr>
          <p:cNvPr id="77843" name="Oval 19"/>
          <p:cNvSpPr>
            <a:spLocks noChangeArrowheads="1"/>
          </p:cNvSpPr>
          <p:nvPr/>
        </p:nvSpPr>
        <p:spPr bwMode="auto">
          <a:xfrm>
            <a:off x="4419600" y="4800600"/>
            <a:ext cx="228600" cy="2286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44" name="Oval 20"/>
          <p:cNvSpPr>
            <a:spLocks noChangeArrowheads="1"/>
          </p:cNvSpPr>
          <p:nvPr/>
        </p:nvSpPr>
        <p:spPr bwMode="auto">
          <a:xfrm>
            <a:off x="4419600" y="4267200"/>
            <a:ext cx="228600" cy="228600"/>
          </a:xfrm>
          <a:prstGeom prst="ellipse">
            <a:avLst/>
          </a:prstGeom>
          <a:solidFill>
            <a:srgbClr val="80808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7845" name="Oval 21"/>
          <p:cNvSpPr>
            <a:spLocks noChangeArrowheads="1"/>
          </p:cNvSpPr>
          <p:nvPr/>
        </p:nvSpPr>
        <p:spPr bwMode="auto">
          <a:xfrm>
            <a:off x="4419600" y="5867400"/>
            <a:ext cx="228600" cy="2286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6102" name="Picture 22" descr="j0428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10" y="3987800"/>
            <a:ext cx="1676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3" name="Picture 23" descr="j03969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05936">
            <a:off x="474878" y="3666160"/>
            <a:ext cx="6540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path" presetSubtype="0" accel="50000" decel="50000" fill="hold" nodeType="withEffect">
                                  <p:stCondLst>
                                    <p:cond delay="0"/>
                                  </p:stCondLst>
                                  <p:childTnLst>
                                    <p:animMotion origin="layout" path="M -2.77778E-7 0.28819 C -2.77778E-7 0.33495 0.10538 0.37083 0.23333 0.37083 C 0.36545 0.37083 0.47083 0.33495 0.47083 0.28819 C 0.47083 0.24143 0.57587 0.20555 0.70799 0.20555 C 0.83629 0.20555 0.94167 0.24143 0.94167 0.28819 " pathEditMode="relative" rAng="0" ptsTypes="fffff">
                                      <p:cBhvr>
                                        <p:cTn id="6" dur="2000" fill="hold"/>
                                        <p:tgtEl>
                                          <p:spTgt spid="46103"/>
                                        </p:tgtEl>
                                        <p:attrNameLst>
                                          <p:attrName>ppt_x</p:attrName>
                                          <p:attrName>ppt_y</p:attrName>
                                        </p:attrNameLst>
                                      </p:cBhvr>
                                      <p:rCtr x="47083" y="0"/>
                                    </p:animMotion>
                                  </p:childTnLst>
                                </p:cTn>
                              </p:par>
                              <p:par>
                                <p:cTn id="7" presetID="39" presetClass="path" presetSubtype="0" accel="50000" decel="50000" fill="hold" nodeType="withEffect">
                                  <p:stCondLst>
                                    <p:cond delay="0"/>
                                  </p:stCondLst>
                                  <p:childTnLst>
                                    <p:animMotion origin="layout" path="M 0 0.2882 C 0 0.33496 0.10503 0.37084 0.23333 0.37084 C 0.36545 0.37084 0.47083 0.33496 0.47083 0.2882 C 0.47083 0.24144 0.57587 0.20556 0.70799 0.20556 C 0.83628 0.20556 0.94167 0.24144 0.94167 0.2882 " pathEditMode="relative" rAng="0" ptsTypes="fffff">
                                      <p:cBhvr>
                                        <p:cTn id="8" dur="2000" fill="hold"/>
                                        <p:tgtEl>
                                          <p:spTgt spid="46102"/>
                                        </p:tgtEl>
                                        <p:attrNameLst>
                                          <p:attrName>ppt_x</p:attrName>
                                          <p:attrName>ppt_y</p:attrName>
                                        </p:attrNameLst>
                                      </p:cBhvr>
                                      <p:rCtr x="470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Rectangle 8"/>
          <p:cNvSpPr>
            <a:spLocks noChangeArrowheads="1"/>
          </p:cNvSpPr>
          <p:nvPr/>
        </p:nvSpPr>
        <p:spPr bwMode="auto">
          <a:xfrm>
            <a:off x="0" y="762000"/>
            <a:ext cx="9144000" cy="533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9881" name="Rectangle 13"/>
          <p:cNvSpPr>
            <a:spLocks noGrp="1" noChangeArrowheads="1"/>
          </p:cNvSpPr>
          <p:nvPr>
            <p:ph type="title"/>
          </p:nvPr>
        </p:nvSpPr>
        <p:spPr>
          <a:xfrm>
            <a:off x="533400" y="2819400"/>
            <a:ext cx="8229600" cy="381000"/>
          </a:xfrm>
        </p:spPr>
        <p:txBody>
          <a:bodyPr/>
          <a:lstStyle/>
          <a:p>
            <a:pPr eaLnBrk="1" hangingPunct="1"/>
            <a:br>
              <a:rPr lang="en-US" altLang="en-US" sz="7200" b="1" dirty="0"/>
            </a:br>
            <a:r>
              <a:rPr lang="en-US" altLang="en-US" sz="4000" b="1" dirty="0"/>
              <a:t>Mission Possible: Graduation and Beyond</a:t>
            </a:r>
            <a:br>
              <a:rPr lang="en-US" altLang="en-US" sz="4800" b="1" dirty="0"/>
            </a:br>
            <a:br>
              <a:rPr lang="en-US" altLang="en-US" sz="4800" b="1" dirty="0"/>
            </a:br>
            <a:r>
              <a:rPr lang="en-US" altLang="en-US" sz="3600" b="1" dirty="0"/>
              <a:t>Middle School Welcomes the Class of 2029</a:t>
            </a:r>
            <a:br>
              <a:rPr lang="en-US" altLang="en-US" sz="7200" b="1" dirty="0"/>
            </a:br>
            <a:r>
              <a:rPr lang="en-US" altLang="en-US" sz="7200" b="1" dirty="0"/>
              <a:t> </a:t>
            </a:r>
            <a:br>
              <a:rPr lang="en-US" altLang="en-US" sz="7200" b="1" dirty="0"/>
            </a:br>
            <a:r>
              <a:rPr lang="en-US" altLang="en-US" sz="6600" b="1" dirty="0"/>
              <a:t>QUESTIONS?</a:t>
            </a:r>
          </a:p>
        </p:txBody>
      </p:sp>
      <p:pic>
        <p:nvPicPr>
          <p:cNvPr id="79882" name="Picture 16" descr="Mission Poss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838200"/>
            <a:ext cx="723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1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1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2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2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2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2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2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2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2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2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2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2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3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3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3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3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4" name="Rectangle 34"/>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75" name="WordArt 35"/>
          <p:cNvSpPr>
            <a:spLocks noChangeArrowheads="1" noChangeShapeType="1" noTextEdit="1"/>
          </p:cNvSpPr>
          <p:nvPr/>
        </p:nvSpPr>
        <p:spPr bwMode="auto">
          <a:xfrm>
            <a:off x="1600200" y="381000"/>
            <a:ext cx="6172200" cy="4572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In Middle School...</a:t>
            </a:r>
          </a:p>
        </p:txBody>
      </p:sp>
      <p:pic>
        <p:nvPicPr>
          <p:cNvPr id="10276" name="Picture 36" descr="j0434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0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7" name="WordArt 37"/>
          <p:cNvSpPr>
            <a:spLocks noChangeArrowheads="1" noChangeShapeType="1" noTextEdit="1"/>
          </p:cNvSpPr>
          <p:nvPr/>
        </p:nvSpPr>
        <p:spPr bwMode="auto">
          <a:xfrm>
            <a:off x="838200" y="5410200"/>
            <a:ext cx="6324600" cy="914400"/>
          </a:xfrm>
          <a:prstGeom prst="rect">
            <a:avLst/>
          </a:prstGeom>
        </p:spPr>
        <p:txBody>
          <a:bodyPr wrap="none" fromWordArt="1">
            <a:prstTxWarp prst="textPlain">
              <a:avLst>
                <a:gd name="adj" fmla="val 50000"/>
              </a:avLst>
            </a:prstTxWarp>
          </a:bodyPr>
          <a:lstStyle/>
          <a:p>
            <a:pPr algn="ctr"/>
            <a:r>
              <a:rPr lang="en-US" sz="2400" kern="10">
                <a:ln w="22225">
                  <a:solidFill>
                    <a:schemeClr val="tx1"/>
                  </a:solidFill>
                  <a:round/>
                  <a:headEnd/>
                  <a:tailEnd/>
                </a:ln>
                <a:solidFill>
                  <a:srgbClr val="FF0000"/>
                </a:solidFill>
                <a:cs typeface="Arial" panose="020B0604020202020204" pitchFamily="34" charset="0"/>
              </a:rPr>
              <a:t>...most students have several teachers</a:t>
            </a:r>
          </a:p>
          <a:p>
            <a:pPr algn="ctr"/>
            <a:r>
              <a:rPr lang="en-US" sz="2400" kern="10">
                <a:ln w="22225">
                  <a:solidFill>
                    <a:schemeClr val="tx1"/>
                  </a:solidFill>
                  <a:round/>
                  <a:headEnd/>
                  <a:tailEnd/>
                </a:ln>
                <a:solidFill>
                  <a:srgbClr val="FF0000"/>
                </a:solidFill>
                <a:cs typeface="Arial" panose="020B0604020202020204" pitchFamily="34" charset="0"/>
              </a:rPr>
              <a:t>who meet in different classrooms.</a:t>
            </a:r>
          </a:p>
        </p:txBody>
      </p:sp>
      <p:pic>
        <p:nvPicPr>
          <p:cNvPr id="10278" name="Picture 41" descr="SMMS Span 01"/>
          <p:cNvPicPr>
            <a:picLocks noChangeAspect="1" noChangeArrowheads="1"/>
          </p:cNvPicPr>
          <p:nvPr/>
        </p:nvPicPr>
        <p:blipFill>
          <a:blip r:embed="rId5">
            <a:extLst>
              <a:ext uri="{28A0092B-C50C-407E-A947-70E740481C1C}">
                <a14:useLocalDpi xmlns:a14="http://schemas.microsoft.com/office/drawing/2010/main" val="0"/>
              </a:ext>
            </a:extLst>
          </a:blip>
          <a:srcRect l="7143" t="15883" r="7143"/>
          <a:stretch>
            <a:fillRect/>
          </a:stretch>
        </p:blipFill>
        <p:spPr bwMode="auto">
          <a:xfrm>
            <a:off x="838200" y="1066800"/>
            <a:ext cx="358140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43" descr="SPMS Class 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0861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0" name="Picture 44" descr="000_0058"/>
          <p:cNvPicPr>
            <a:picLocks noChangeAspect="1" noChangeArrowheads="1"/>
          </p:cNvPicPr>
          <p:nvPr/>
        </p:nvPicPr>
        <p:blipFill>
          <a:blip r:embed="rId7">
            <a:extLst>
              <a:ext uri="{28A0092B-C50C-407E-A947-70E740481C1C}">
                <a14:useLocalDpi xmlns:a14="http://schemas.microsoft.com/office/drawing/2010/main" val="0"/>
              </a:ext>
            </a:extLst>
          </a:blip>
          <a:srcRect l="15561" t="25305" r="4779" b="8592"/>
          <a:stretch>
            <a:fillRect/>
          </a:stretch>
        </p:blipFill>
        <p:spPr bwMode="auto">
          <a:xfrm>
            <a:off x="3733800" y="3124200"/>
            <a:ext cx="3429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1" name="Picture 42" descr="SPMS Class 03"/>
          <p:cNvPicPr>
            <a:picLocks noChangeAspect="1" noChangeArrowheads="1"/>
          </p:cNvPicPr>
          <p:nvPr/>
        </p:nvPicPr>
        <p:blipFill>
          <a:blip r:embed="rId8">
            <a:extLst>
              <a:ext uri="{28A0092B-C50C-407E-A947-70E740481C1C}">
                <a14:useLocalDpi xmlns:a14="http://schemas.microsoft.com/office/drawing/2010/main" val="0"/>
              </a:ext>
            </a:extLst>
          </a:blip>
          <a:srcRect t="6206" r="13889"/>
          <a:stretch>
            <a:fillRect/>
          </a:stretch>
        </p:blipFill>
        <p:spPr bwMode="auto">
          <a:xfrm>
            <a:off x="4343400" y="1066800"/>
            <a:ext cx="28194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5"/>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7" name="Rectangle 5"/>
          <p:cNvSpPr>
            <a:spLocks noGrp="1" noChangeArrowheads="1"/>
          </p:cNvSpPr>
          <p:nvPr>
            <p:ph type="body" idx="1"/>
          </p:nvPr>
        </p:nvSpPr>
        <p:spPr/>
        <p:txBody>
          <a:bodyPr/>
          <a:lstStyle/>
          <a:p>
            <a:pPr eaLnBrk="1" hangingPunct="1">
              <a:buFontTx/>
              <a:buNone/>
            </a:pPr>
            <a:r>
              <a:rPr lang="en-US" altLang="en-US"/>
              <a:t>Homeroom</a:t>
            </a:r>
          </a:p>
          <a:p>
            <a:pPr eaLnBrk="1" hangingPunct="1">
              <a:buFontTx/>
              <a:buNone/>
            </a:pPr>
            <a:r>
              <a:rPr lang="en-US" altLang="en-US"/>
              <a:t>Academic Enrichment</a:t>
            </a:r>
          </a:p>
          <a:p>
            <a:pPr eaLnBrk="1" hangingPunct="1">
              <a:buFontTx/>
              <a:buNone/>
            </a:pPr>
            <a:r>
              <a:rPr lang="en-US" altLang="en-US"/>
              <a:t>Math class</a:t>
            </a:r>
          </a:p>
          <a:p>
            <a:pPr eaLnBrk="1" hangingPunct="1">
              <a:buFontTx/>
              <a:buNone/>
            </a:pPr>
            <a:r>
              <a:rPr lang="en-US" altLang="en-US"/>
              <a:t>Language Arts class</a:t>
            </a:r>
          </a:p>
          <a:p>
            <a:pPr eaLnBrk="1" hangingPunct="1">
              <a:buFontTx/>
              <a:buNone/>
            </a:pPr>
            <a:r>
              <a:rPr lang="en-US" altLang="en-US"/>
              <a:t>Science class</a:t>
            </a:r>
          </a:p>
          <a:p>
            <a:pPr eaLnBrk="1" hangingPunct="1">
              <a:buFontTx/>
              <a:buNone/>
            </a:pPr>
            <a:r>
              <a:rPr lang="en-US" altLang="en-US"/>
              <a:t>Social Studies class</a:t>
            </a:r>
          </a:p>
          <a:p>
            <a:pPr eaLnBrk="1" hangingPunct="1">
              <a:buFontTx/>
              <a:buNone/>
            </a:pPr>
            <a:r>
              <a:rPr lang="en-US" altLang="en-US"/>
              <a:t>Two Connections classes (electives)</a:t>
            </a:r>
          </a:p>
        </p:txBody>
      </p:sp>
      <p:sp>
        <p:nvSpPr>
          <p:cNvPr id="12298" name="WordArt 14"/>
          <p:cNvSpPr>
            <a:spLocks noChangeArrowheads="1" noChangeShapeType="1" noTextEdit="1"/>
          </p:cNvSpPr>
          <p:nvPr/>
        </p:nvSpPr>
        <p:spPr bwMode="auto">
          <a:xfrm>
            <a:off x="1600200" y="381000"/>
            <a:ext cx="6172200" cy="6858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A Typical Schedule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15"/>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434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WordArt 14"/>
          <p:cNvSpPr>
            <a:spLocks noChangeArrowheads="1" noChangeShapeType="1" noTextEdit="1"/>
          </p:cNvSpPr>
          <p:nvPr/>
        </p:nvSpPr>
        <p:spPr bwMode="auto">
          <a:xfrm>
            <a:off x="152400" y="381000"/>
            <a:ext cx="8839200" cy="7620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For Some Students There May be Advanced Courses </a:t>
            </a:r>
          </a:p>
          <a:p>
            <a:pPr algn="ctr"/>
            <a:r>
              <a:rPr lang="en-US" sz="3200" kern="10">
                <a:ln w="22225">
                  <a:solidFill>
                    <a:schemeClr val="tx1"/>
                  </a:solidFill>
                  <a:round/>
                  <a:headEnd/>
                  <a:tailEnd/>
                </a:ln>
                <a:solidFill>
                  <a:srgbClr val="FF0000"/>
                </a:solidFill>
                <a:cs typeface="Arial" panose="020B0604020202020204" pitchFamily="34" charset="0"/>
              </a:rPr>
              <a:t> in English, Mathematics, Science &amp;/or Social Studies</a:t>
            </a:r>
          </a:p>
        </p:txBody>
      </p:sp>
      <p:sp>
        <p:nvSpPr>
          <p:cNvPr id="14347" name="Rectangle 5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15"/>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3" name="Rectangle 5"/>
          <p:cNvSpPr>
            <a:spLocks noGrp="1" noChangeArrowheads="1"/>
          </p:cNvSpPr>
          <p:nvPr>
            <p:ph type="body" idx="1"/>
          </p:nvPr>
        </p:nvSpPr>
        <p:spPr>
          <a:xfrm>
            <a:off x="457200" y="1371600"/>
            <a:ext cx="8229600" cy="4754563"/>
          </a:xfrm>
        </p:spPr>
        <p:txBody>
          <a:bodyPr/>
          <a:lstStyle/>
          <a:p>
            <a:pPr eaLnBrk="1" hangingPunct="1"/>
            <a:r>
              <a:rPr lang="en-US" altLang="en-US" sz="2400" dirty="0"/>
              <a:t>Please thoroughly review </a:t>
            </a:r>
            <a:r>
              <a:rPr lang="en-US" altLang="en-US" sz="2400" i="1" dirty="0">
                <a:solidFill>
                  <a:srgbClr val="0070C0"/>
                </a:solidFill>
              </a:rPr>
              <a:t>MS 101 </a:t>
            </a:r>
            <a:r>
              <a:rPr lang="en-US" altLang="en-US" sz="2400" dirty="0"/>
              <a:t>guide information about advanced and high school courses taken during middle school.</a:t>
            </a:r>
          </a:p>
          <a:p>
            <a:pPr marL="0" indent="0" eaLnBrk="1" hangingPunct="1">
              <a:buNone/>
            </a:pPr>
            <a:endParaRPr lang="en-US" altLang="en-US" sz="800" dirty="0"/>
          </a:p>
          <a:p>
            <a:pPr eaLnBrk="1" hangingPunct="1"/>
            <a:r>
              <a:rPr lang="en-US" altLang="en-US" sz="2400" u="sng" dirty="0"/>
              <a:t>Honors 9</a:t>
            </a:r>
            <a:r>
              <a:rPr lang="en-US" altLang="en-US" sz="2400" u="sng" baseline="30000" dirty="0"/>
              <a:t>th</a:t>
            </a:r>
            <a:r>
              <a:rPr lang="en-US" altLang="en-US" sz="2400" u="sng" dirty="0"/>
              <a:t> Grade English</a:t>
            </a:r>
            <a:r>
              <a:rPr lang="en-US" altLang="en-US" sz="2400" dirty="0"/>
              <a:t>, </a:t>
            </a:r>
            <a:r>
              <a:rPr lang="en-US" altLang="en-US" sz="2400" u="sng" dirty="0"/>
              <a:t>Honors Physical Science</a:t>
            </a:r>
            <a:r>
              <a:rPr lang="en-US" altLang="en-US" sz="2400" dirty="0"/>
              <a:t>,   and </a:t>
            </a:r>
            <a:r>
              <a:rPr lang="en-US" altLang="en-US" sz="2400" u="sng" dirty="0"/>
              <a:t>Honors GSE Algebra I </a:t>
            </a:r>
            <a:r>
              <a:rPr lang="en-US" altLang="en-US" sz="2400" dirty="0"/>
              <a:t>are high school courses that are offered in the 8</a:t>
            </a:r>
            <a:r>
              <a:rPr lang="en-US" altLang="en-US" sz="2400" baseline="30000" dirty="0"/>
              <a:t>th</a:t>
            </a:r>
            <a:r>
              <a:rPr lang="en-US" altLang="en-US" sz="2400" dirty="0"/>
              <a:t> grade school year. </a:t>
            </a:r>
          </a:p>
          <a:p>
            <a:pPr marL="0" indent="0" eaLnBrk="1" hangingPunct="1">
              <a:buNone/>
            </a:pPr>
            <a:endParaRPr lang="en-US" altLang="en-US" sz="800" dirty="0"/>
          </a:p>
          <a:p>
            <a:pPr eaLnBrk="1" hangingPunct="1"/>
            <a:r>
              <a:rPr lang="en-US" altLang="en-US" sz="2400" dirty="0"/>
              <a:t>Some students take </a:t>
            </a:r>
            <a:r>
              <a:rPr lang="en-US" altLang="en-US" sz="2400" u="sng" dirty="0"/>
              <a:t>Spanish I </a:t>
            </a:r>
            <a:r>
              <a:rPr lang="en-US" altLang="en-US" sz="2400" dirty="0"/>
              <a:t>in 7</a:t>
            </a:r>
            <a:r>
              <a:rPr lang="en-US" altLang="en-US" sz="2400" baseline="30000" dirty="0"/>
              <a:t>th</a:t>
            </a:r>
            <a:r>
              <a:rPr lang="en-US" altLang="en-US" sz="2400" dirty="0"/>
              <a:t> and 8</a:t>
            </a:r>
            <a:r>
              <a:rPr lang="en-US" altLang="en-US" sz="2400" baseline="30000" dirty="0"/>
              <a:t>th</a:t>
            </a:r>
            <a:r>
              <a:rPr lang="en-US" altLang="en-US" sz="2400" dirty="0"/>
              <a:t> grade.</a:t>
            </a:r>
          </a:p>
          <a:p>
            <a:pPr marL="0" indent="0" eaLnBrk="1" hangingPunct="1">
              <a:buNone/>
            </a:pPr>
            <a:endParaRPr lang="en-US" altLang="en-US" sz="800" dirty="0"/>
          </a:p>
          <a:p>
            <a:pPr eaLnBrk="1" hangingPunct="1"/>
            <a:r>
              <a:rPr lang="en-US" altLang="en-US" sz="2400" dirty="0"/>
              <a:t>It is important to do well in 6</a:t>
            </a:r>
            <a:r>
              <a:rPr lang="en-US" altLang="en-US" sz="2400" baseline="30000" dirty="0"/>
              <a:t>th</a:t>
            </a:r>
            <a:r>
              <a:rPr lang="en-US" altLang="en-US" sz="2400" dirty="0"/>
              <a:t> and 7</a:t>
            </a:r>
            <a:r>
              <a:rPr lang="en-US" altLang="en-US" sz="2400" baseline="30000" dirty="0"/>
              <a:t>th</a:t>
            </a:r>
            <a:r>
              <a:rPr lang="en-US" altLang="en-US" sz="2400" dirty="0"/>
              <a:t> grade courses and meet all requirements, if a student wants to do one or more of the above courses.  </a:t>
            </a:r>
          </a:p>
        </p:txBody>
      </p:sp>
      <p:sp>
        <p:nvSpPr>
          <p:cNvPr id="16394" name="WordArt 14"/>
          <p:cNvSpPr>
            <a:spLocks noChangeArrowheads="1" noChangeShapeType="1" noTextEdit="1"/>
          </p:cNvSpPr>
          <p:nvPr/>
        </p:nvSpPr>
        <p:spPr bwMode="auto">
          <a:xfrm>
            <a:off x="457200" y="381000"/>
            <a:ext cx="8229600" cy="6858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Students Who Take Advanced Middle School Courses in English and Math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8"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9"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5"/>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1" name="Rectangle 5"/>
          <p:cNvSpPr>
            <a:spLocks noGrp="1" noChangeArrowheads="1"/>
          </p:cNvSpPr>
          <p:nvPr>
            <p:ph type="body" idx="1"/>
          </p:nvPr>
        </p:nvSpPr>
        <p:spPr>
          <a:xfrm>
            <a:off x="457200" y="1371600"/>
            <a:ext cx="8229600" cy="4754563"/>
          </a:xfrm>
        </p:spPr>
        <p:txBody>
          <a:bodyPr/>
          <a:lstStyle/>
          <a:p>
            <a:pPr eaLnBrk="1" hangingPunct="1">
              <a:buFontTx/>
              <a:buNone/>
            </a:pPr>
            <a:r>
              <a:rPr lang="en-US" altLang="en-US" sz="2800"/>
              <a:t>Students who are interested in taking an online middle school course must have the parent apply online during April/May/June on the district website for the following school year.</a:t>
            </a:r>
          </a:p>
          <a:p>
            <a:pPr eaLnBrk="1" hangingPunct="1">
              <a:buFontTx/>
              <a:buNone/>
            </a:pPr>
            <a:r>
              <a:rPr lang="en-US" altLang="en-US" sz="2800"/>
              <a:t>Online course opportunities are sometimes limited at both the middle and high school levels. </a:t>
            </a:r>
          </a:p>
          <a:p>
            <a:pPr eaLnBrk="1" hangingPunct="1">
              <a:buFontTx/>
              <a:buNone/>
            </a:pPr>
            <a:r>
              <a:rPr lang="en-US" altLang="en-US" sz="2800"/>
              <a:t>Counselors advise both students and parents regarding online course opportunities.</a:t>
            </a:r>
          </a:p>
          <a:p>
            <a:pPr eaLnBrk="1" hangingPunct="1">
              <a:buFontTx/>
              <a:buNone/>
            </a:pPr>
            <a:r>
              <a:rPr lang="en-US" altLang="en-US" sz="2800"/>
              <a:t>Please refer to the </a:t>
            </a:r>
            <a:r>
              <a:rPr lang="en-US" altLang="en-US" sz="2800" i="1">
                <a:solidFill>
                  <a:srgbClr val="0070C0"/>
                </a:solidFill>
              </a:rPr>
              <a:t>MS 101 </a:t>
            </a:r>
            <a:r>
              <a:rPr lang="en-US" altLang="en-US" sz="2800"/>
              <a:t>guide and or the district </a:t>
            </a:r>
            <a:r>
              <a:rPr lang="en-US" altLang="en-US" sz="2800" i="1">
                <a:solidFill>
                  <a:srgbClr val="0070C0"/>
                </a:solidFill>
              </a:rPr>
              <a:t>Career Planner </a:t>
            </a:r>
            <a:r>
              <a:rPr lang="en-US" altLang="en-US" sz="2800"/>
              <a:t>for further information.  </a:t>
            </a:r>
            <a:endParaRPr lang="en-US" altLang="en-US"/>
          </a:p>
        </p:txBody>
      </p:sp>
      <p:sp>
        <p:nvSpPr>
          <p:cNvPr id="18442" name="WordArt 14"/>
          <p:cNvSpPr>
            <a:spLocks noChangeArrowheads="1" noChangeShapeType="1" noTextEdit="1"/>
          </p:cNvSpPr>
          <p:nvPr/>
        </p:nvSpPr>
        <p:spPr bwMode="auto">
          <a:xfrm>
            <a:off x="457200" y="381000"/>
            <a:ext cx="8229600" cy="6858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SB289 Online Courses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road_signs_md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0" y="228600"/>
            <a:ext cx="9144000" cy="6248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489" name="Rectangle 9"/>
          <p:cNvSpPr>
            <a:spLocks noGrp="1" noChangeArrowheads="1"/>
          </p:cNvSpPr>
          <p:nvPr>
            <p:ph type="body" idx="1"/>
          </p:nvPr>
        </p:nvSpPr>
        <p:spPr>
          <a:xfrm>
            <a:off x="457200" y="1295400"/>
            <a:ext cx="8229600" cy="4830763"/>
          </a:xfrm>
        </p:spPr>
        <p:txBody>
          <a:bodyPr/>
          <a:lstStyle/>
          <a:p>
            <a:pPr eaLnBrk="1" hangingPunct="1">
              <a:lnSpc>
                <a:spcPct val="80000"/>
              </a:lnSpc>
            </a:pPr>
            <a:r>
              <a:rPr lang="en-US" altLang="en-US" sz="2400"/>
              <a:t>Each student in a middle school is assigned to a team.  There are usually three teams at each grade level, this varies depending on the size of the middle school. The team consists of a group of students and teachers who work together throughout the year. </a:t>
            </a:r>
          </a:p>
          <a:p>
            <a:pPr eaLnBrk="1" hangingPunct="1">
              <a:lnSpc>
                <a:spcPct val="80000"/>
              </a:lnSpc>
              <a:buFontTx/>
              <a:buNone/>
            </a:pPr>
            <a:endParaRPr lang="en-US" altLang="en-US" sz="2400"/>
          </a:p>
          <a:p>
            <a:pPr eaLnBrk="1" hangingPunct="1">
              <a:lnSpc>
                <a:spcPct val="80000"/>
              </a:lnSpc>
            </a:pPr>
            <a:r>
              <a:rPr lang="en-US" altLang="en-US" sz="2400"/>
              <a:t>Typically, teams consist of three to four teachers. The team concept allows students to have a close student-teacher relationship while still having the opportunity to work.</a:t>
            </a:r>
          </a:p>
          <a:p>
            <a:pPr eaLnBrk="1" hangingPunct="1">
              <a:lnSpc>
                <a:spcPct val="80000"/>
              </a:lnSpc>
            </a:pPr>
            <a:endParaRPr lang="en-US" altLang="en-US" sz="2400"/>
          </a:p>
          <a:p>
            <a:pPr eaLnBrk="1" hangingPunct="1">
              <a:lnSpc>
                <a:spcPct val="80000"/>
              </a:lnSpc>
            </a:pPr>
            <a:r>
              <a:rPr lang="en-US" altLang="en-US" sz="2400"/>
              <a:t>In middle school, you will meet lots of new people and will have different students in each classroom.</a:t>
            </a:r>
          </a:p>
        </p:txBody>
      </p:sp>
      <p:sp>
        <p:nvSpPr>
          <p:cNvPr id="20490" name="WordArt 11"/>
          <p:cNvSpPr>
            <a:spLocks noChangeArrowheads="1" noChangeShapeType="1" noTextEdit="1"/>
          </p:cNvSpPr>
          <p:nvPr/>
        </p:nvSpPr>
        <p:spPr bwMode="auto">
          <a:xfrm>
            <a:off x="1600200" y="381000"/>
            <a:ext cx="6172200" cy="685800"/>
          </a:xfrm>
          <a:prstGeom prst="rect">
            <a:avLst/>
          </a:prstGeom>
        </p:spPr>
        <p:txBody>
          <a:bodyPr wrap="none" fromWordArt="1">
            <a:prstTxWarp prst="textPlain">
              <a:avLst>
                <a:gd name="adj" fmla="val 50000"/>
              </a:avLst>
            </a:prstTxWarp>
          </a:bodyPr>
          <a:lstStyle/>
          <a:p>
            <a:pPr algn="ctr"/>
            <a:r>
              <a:rPr lang="en-US" sz="3200" kern="10">
                <a:ln w="22225">
                  <a:solidFill>
                    <a:schemeClr val="tx1"/>
                  </a:solidFill>
                  <a:round/>
                  <a:headEnd/>
                  <a:tailEnd/>
                </a:ln>
                <a:solidFill>
                  <a:srgbClr val="FF0000"/>
                </a:solidFill>
                <a:cs typeface="Arial" panose="020B0604020202020204" pitchFamily="34" charset="0"/>
              </a:rPr>
              <a:t>Being on a Team</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855bedaa-2d60-480d-81e4-75fe5881734a">PCSDDOC-1573500842-1586085</_dlc_DocId>
    <_dlc_DocIdUrl xmlns="855bedaa-2d60-480d-81e4-75fe5881734a">
      <Url>https://pauldingcountyschool.sharepoint.com/sites/DocumentCenter/_layouts/15/DocIdRedir.aspx?ID=PCSDDOC-1573500842-1586085</Url>
      <Description>PCSDDOC-1573500842-1586085</Description>
    </_dlc_DocIdUrl>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DF300C9C16D545A9D3481395BEAA0E" ma:contentTypeVersion="677" ma:contentTypeDescription="Create a new document." ma:contentTypeScope="" ma:versionID="a1c0999e4ce7df76099358401d8fab5d">
  <xsd:schema xmlns:xsd="http://www.w3.org/2001/XMLSchema" xmlns:xs="http://www.w3.org/2001/XMLSchema" xmlns:p="http://schemas.microsoft.com/office/2006/metadata/properties" xmlns:ns1="http://schemas.microsoft.com/sharepoint/v3" xmlns:ns2="855bedaa-2d60-480d-81e4-75fe5881734a" xmlns:ns3="89fa53aa-3fbc-4de2-8906-89361990ec1a" xmlns:ns4="http://schemas.microsoft.com/sharepoint/v4" targetNamespace="http://schemas.microsoft.com/office/2006/metadata/properties" ma:root="true" ma:fieldsID="a46d58d6f2c0a2febd9b880a8ed2ab6a" ns1:_="" ns2:_="" ns3:_="" ns4:_="">
    <xsd:import namespace="http://schemas.microsoft.com/sharepoint/v3"/>
    <xsd:import namespace="855bedaa-2d60-480d-81e4-75fe5881734a"/>
    <xsd:import namespace="89fa53aa-3fbc-4de2-8906-89361990ec1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4:IconOverlay"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xsd:simpleType>
        <xsd:restriction base="dms:Note"/>
      </xsd:simpleType>
    </xsd:element>
    <xsd:element name="_ip_UnifiedCompliancePolicyUIAction" ma:index="1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5bedaa-2d60-480d-81e4-75fe588173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a53aa-3fbc-4de2-8906-89361990ec1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C4B143-17B6-4363-99B1-B009E0C76220}">
  <ds:schemaRefs>
    <ds:schemaRef ds:uri="http://schemas.microsoft.com/office/2006/metadata/longProperties"/>
  </ds:schemaRefs>
</ds:datastoreItem>
</file>

<file path=customXml/itemProps2.xml><?xml version="1.0" encoding="utf-8"?>
<ds:datastoreItem xmlns:ds="http://schemas.openxmlformats.org/officeDocument/2006/customXml" ds:itemID="{0A49A0C4-D376-4BF0-9544-7B533D5F3527}">
  <ds:schemaRefs>
    <ds:schemaRef ds:uri="http://schemas.microsoft.com/sharepoint/v4"/>
    <ds:schemaRef ds:uri="http://schemas.microsoft.com/office/2006/metadata/properties"/>
    <ds:schemaRef ds:uri="http://schemas.microsoft.com/office/2006/documentManagement/types"/>
    <ds:schemaRef ds:uri="http://schemas.microsoft.com/office/infopath/2007/PartnerControls"/>
    <ds:schemaRef ds:uri="855bedaa-2d60-480d-81e4-75fe5881734a"/>
    <ds:schemaRef ds:uri="http://schemas.openxmlformats.org/package/2006/metadata/core-properties"/>
    <ds:schemaRef ds:uri="89fa53aa-3fbc-4de2-8906-89361990ec1a"/>
    <ds:schemaRef ds:uri="http://purl.org/dc/terms/"/>
    <ds:schemaRef ds:uri="http://purl.org/dc/elements/1.1/"/>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61F9A969-9E79-4A90-8415-73A0B2952C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bedaa-2d60-480d-81e4-75fe5881734a"/>
    <ds:schemaRef ds:uri="89fa53aa-3fbc-4de2-8906-89361990ec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35CC267-D808-4B66-8334-8BA8A2883D3C}">
  <ds:schemaRefs>
    <ds:schemaRef ds:uri="http://schemas.microsoft.com/sharepoint/events"/>
  </ds:schemaRefs>
</ds:datastoreItem>
</file>

<file path=customXml/itemProps5.xml><?xml version="1.0" encoding="utf-8"?>
<ds:datastoreItem xmlns:ds="http://schemas.openxmlformats.org/officeDocument/2006/customXml" ds:itemID="{5F486C3B-3C06-4481-BDEF-D763A90FE6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3743</TotalTime>
  <Words>1531</Words>
  <Application>Microsoft Office PowerPoint</Application>
  <PresentationFormat>On-screen Show (4:3)</PresentationFormat>
  <Paragraphs>205</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BRADDON</vt:lpstr>
      <vt:lpstr>Impact</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Mission Possible: Graduation and Beyond  Middle School Welcomes the Class of 2029   QUESTIONS?</vt:lpstr>
    </vt:vector>
  </TitlesOfParts>
  <Company>Paulding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Road to Middle School</dc:title>
  <dc:creator>Paulding</dc:creator>
  <cp:lastModifiedBy>Alan S. Daws</cp:lastModifiedBy>
  <cp:revision>258</cp:revision>
  <dcterms:created xsi:type="dcterms:W3CDTF">2007-10-17T17:30:31Z</dcterms:created>
  <dcterms:modified xsi:type="dcterms:W3CDTF">2021-02-18T15:16:37Z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PCSDDOC-1573500842-1301355</vt:lpwstr>
  </property>
  <property fmtid="{D5CDD505-2E9C-101B-9397-08002B2CF9AE}" pid="3" name="_dlc_DocIdItemGuid">
    <vt:lpwstr>4a380f70-3bef-4865-a407-24fe6e10c460</vt:lpwstr>
  </property>
  <property fmtid="{D5CDD505-2E9C-101B-9397-08002B2CF9AE}" pid="4" name="_dlc_DocIdUrl">
    <vt:lpwstr>https://pauldingcountyschool.sharepoint.com/sites/DocumentCenter/_layouts/15/DocIdRedir.aspx?ID=PCSDDOC-1573500842-1301355, PCSDDOC-1573500842-1301355</vt:lpwstr>
  </property>
  <property fmtid="{D5CDD505-2E9C-101B-9397-08002B2CF9AE}" pid="5" name="ContentTypeId">
    <vt:lpwstr>0x0101008BDF300C9C16D545A9D3481395BEAA0E</vt:lpwstr>
  </property>
  <property fmtid="{D5CDD505-2E9C-101B-9397-08002B2CF9AE}" pid="6" name="AuthorIds_UIVersion_512">
    <vt:lpwstr>322</vt:lpwstr>
  </property>
</Properties>
</file>